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6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8"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6" r:id="rId54"/>
    <p:sldId id="317" r:id="rId55"/>
    <p:sldId id="372" r:id="rId56"/>
    <p:sldId id="312" r:id="rId57"/>
    <p:sldId id="313" r:id="rId58"/>
    <p:sldId id="314" r:id="rId59"/>
    <p:sldId id="315" r:id="rId60"/>
  </p:sldIdLst>
  <p:sldSz cx="9144000" cy="5143500" type="screen16x9"/>
  <p:notesSz cx="6858000" cy="9144000"/>
  <p:embeddedFontLst>
    <p:embeddedFont>
      <p:font typeface="Jua" panose="020B0600000101010101" charset="-127"/>
      <p:regular r:id="rId62"/>
    </p:embeddedFont>
    <p:embeddedFont>
      <p:font typeface="Nanum Gothic" panose="020B0600000101010101" charset="-127"/>
      <p:regular r:id="rId63"/>
      <p:bold r:id="rId64"/>
    </p:embeddedFont>
    <p:embeddedFont>
      <p:font typeface="Nanum Myeongjo" panose="020B0600000101010101" charset="-127"/>
      <p:regular r:id="rId65"/>
      <p:bold r:id="rId66"/>
    </p:embeddedFont>
    <p:embeddedFont>
      <p:font typeface="Alata" panose="020B0600000101010101" charset="0"/>
      <p:regular r:id="rId67"/>
    </p:embeddedFont>
    <p:embeddedFont>
      <p:font typeface="HY견고딕" panose="02030600000101010101" pitchFamily="18" charset="-127"/>
      <p:regular r:id="rId68"/>
    </p:embeddedFont>
    <p:embeddedFont>
      <p:font typeface="Inter" panose="020B0600000101010101" charset="0"/>
      <p:regular r:id="rId69"/>
      <p:bold r:id="rId70"/>
    </p:embeddedFont>
    <p:embeddedFont>
      <p:font typeface="Roboto Condensed Light" panose="02000000000000000000" pitchFamily="2" charset="0"/>
      <p:regular r:id="rId71"/>
      <p:italic r:id="rId72"/>
    </p:embeddedFont>
    <p:embeddedFont>
      <p:font typeface="Yoon 지희" panose="02020603020101020101" pitchFamily="18" charset="-127"/>
      <p:regular r:id="rId73"/>
    </p:embeddedFont>
    <p:embeddedFont>
      <p:font typeface="배달의민족 주아" panose="02020603020101020101" pitchFamily="18" charset="-127"/>
      <p:regular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B7B6F0-727F-40CE-B935-A871AD7E5C9A}">
  <a:tblStyle styleId="{42B7B6F0-727F-40CE-B935-A871AD7E5C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3" autoAdjust="0"/>
    <p:restoredTop sz="94660"/>
  </p:normalViewPr>
  <p:slideViewPr>
    <p:cSldViewPr snapToGrid="0">
      <p:cViewPr varScale="1">
        <p:scale>
          <a:sx n="107" d="100"/>
          <a:sy n="107" d="100"/>
        </p:scale>
        <p:origin x="581"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e8bf6cfc2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e8bf6cfc2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e8bf6cfc29_0_9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e8bf6cfc29_0_9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ea0590a671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5" name="Google Shape;1425;gea0590a671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여기까지 새봄님 발표</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e8bf6cfc29_0_9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e8bf6cfc29_0_9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ea0590a67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ea0590a67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건강보험료는 지역가입자와 직장가입자로 나뉘어 있다. 건강보험료 소득을 대표하는가?</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왜냐하면!!! 지역 가입자 중 대다수는 불로소득(부동산 등)에 의한 보험료를 납부하는 노령인구가 대다수이기 때문… (문경미쌤 피셜)</a:t>
            </a:r>
            <a:endParaRPr/>
          </a:p>
          <a:p>
            <a:pPr marL="457200" lvl="0" indent="-298450" algn="l" rtl="0">
              <a:spcBef>
                <a:spcPts val="0"/>
              </a:spcBef>
              <a:spcAft>
                <a:spcPts val="0"/>
              </a:spcAft>
              <a:buSzPts val="1100"/>
              <a:buChar char="-"/>
            </a:pPr>
            <a:r>
              <a:rPr lang="en"/>
              <a:t>직장가입자가 아니면서 직장가입자의 피부양자도 아닌자 =&gt; 고령인구라 판단</a:t>
            </a:r>
            <a:endParaRPr/>
          </a:p>
          <a:p>
            <a:pPr marL="457200" lvl="0" indent="-298450" algn="l" rtl="0">
              <a:spcBef>
                <a:spcPts val="0"/>
              </a:spcBef>
              <a:spcAft>
                <a:spcPts val="0"/>
              </a:spcAft>
              <a:buSzPts val="1100"/>
              <a:buChar char="-"/>
            </a:pPr>
            <a:r>
              <a:rPr lang="en"/>
              <a:t>30-50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ea0590a671_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ea0590a671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Raw data </a:t>
            </a:r>
            <a:endParaRPr/>
          </a:p>
          <a:p>
            <a:pPr marL="0" lvl="0" indent="0" algn="l" rtl="0">
              <a:spcBef>
                <a:spcPts val="0"/>
              </a:spcBef>
              <a:spcAft>
                <a:spcPts val="0"/>
              </a:spcAft>
              <a:buNone/>
            </a:pPr>
            <a:r>
              <a:rPr lang="en"/>
              <a:t>일반 건강검진 검사시 시행하는 정신건강 설문</a:t>
            </a:r>
            <a:endParaRPr/>
          </a:p>
          <a:p>
            <a:pPr marL="0" lvl="0" indent="0" algn="l" rtl="0">
              <a:spcBef>
                <a:spcPts val="0"/>
              </a:spcBef>
              <a:spcAft>
                <a:spcPts val="0"/>
              </a:spcAft>
              <a:buNone/>
            </a:pPr>
            <a:r>
              <a:rPr lang="en"/>
              <a:t>(PHQ-9 ㅡ Patient Health Questionnaire-9)</a:t>
            </a:r>
            <a:endParaRPr/>
          </a:p>
          <a:p>
            <a:pPr marL="0" lvl="0" indent="0" algn="l" rtl="0">
              <a:lnSpc>
                <a:spcPct val="115000"/>
              </a:lnSpc>
              <a:spcBef>
                <a:spcPts val="1100"/>
              </a:spcBef>
              <a:spcAft>
                <a:spcPts val="0"/>
              </a:spcAft>
              <a:buNone/>
            </a:pPr>
            <a:r>
              <a:rPr lang="en"/>
              <a:t>1999년에 Spitzer 등이 개발한 PHQ는 일차적 임상장면에서 접하기 쉬운 정신 질환들을 감지하고 진단에 도움을 주기 위해 개발된 자기 보고식 설문지</a:t>
            </a:r>
            <a:endParaRPr/>
          </a:p>
          <a:p>
            <a:pPr marL="0" lvl="0" indent="0" algn="l" rtl="0">
              <a:lnSpc>
                <a:spcPct val="115000"/>
              </a:lnSpc>
              <a:spcBef>
                <a:spcPts val="1100"/>
              </a:spcBef>
              <a:spcAft>
                <a:spcPts val="0"/>
              </a:spcAft>
              <a:buNone/>
            </a:pPr>
            <a:r>
              <a:rPr lang="en"/>
              <a:t>- 그 중 주요우울장애의 진단을 위해 9가지 문항으로 이루어진 Patient Health Questionnaire-9(PHQ-9)은  각 항목당 0점에서 3점까지 증상의 정도에 따라 선택을 하게 한 후, 그 합을 구하여 27점 중 10점을 우울증상에 대한 절단점(cut-off point)으로 설정하였다. 우수한 민감도(88%)와 특이도(88%)를 가진다고 보고되었으며, 기존의 우울증 선별척도보다 문항 수가 적고 검사실시하는 데 시간이 적게 들어, 환자에게 긴 시간을 할애할 수 없는 일차적 임상장면에 적합한 도구로 여겨진다.</a:t>
            </a:r>
            <a:endParaRPr/>
          </a:p>
          <a:p>
            <a:pPr marL="457200" lvl="0" indent="-298450" algn="l" rtl="0">
              <a:spcBef>
                <a:spcPts val="1100"/>
              </a:spcBef>
              <a:spcAft>
                <a:spcPts val="0"/>
              </a:spcAft>
              <a:buSzPts val="1100"/>
              <a:buChar char="-"/>
            </a:pPr>
            <a:r>
              <a:rPr lang="en"/>
              <a:t>시도별</a:t>
            </a:r>
            <a:endParaRPr/>
          </a:p>
          <a:p>
            <a:pPr marL="457200" lvl="0" indent="-298450" algn="l" rtl="0">
              <a:spcBef>
                <a:spcPts val="0"/>
              </a:spcBef>
              <a:spcAft>
                <a:spcPts val="0"/>
              </a:spcAft>
              <a:buSzPts val="1100"/>
              <a:buChar char="-"/>
            </a:pPr>
            <a:r>
              <a:rPr lang="en"/>
              <a:t>성별 구분 없이</a:t>
            </a:r>
            <a:endParaRPr/>
          </a:p>
          <a:p>
            <a:pPr marL="457200" lvl="0" indent="-298450" algn="l" rtl="0">
              <a:spcBef>
                <a:spcPts val="0"/>
              </a:spcBef>
              <a:spcAft>
                <a:spcPts val="0"/>
              </a:spcAft>
              <a:buSzPts val="1100"/>
              <a:buChar char="-"/>
            </a:pPr>
            <a:r>
              <a:rPr lang="en"/>
              <a:t>30세 ~ 50세 수검자 중</a:t>
            </a:r>
            <a:endParaRPr/>
          </a:p>
          <a:p>
            <a:pPr marL="457200" lvl="0" indent="-298450" algn="l" rtl="0">
              <a:spcBef>
                <a:spcPts val="0"/>
              </a:spcBef>
              <a:spcAft>
                <a:spcPts val="0"/>
              </a:spcAft>
              <a:buSzPts val="1100"/>
              <a:buChar char="-"/>
            </a:pPr>
            <a:r>
              <a:rPr lang="en"/>
              <a:t>중간정도 우울증 의심, 심한 우울증 의심 결과에 해당하는 컬럼만 추출하여 사용</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ea0590a671_6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ea0590a671_6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왼쪽 그림: 결측치 없음 (df.info() 실행결과)</a:t>
            </a:r>
            <a:endParaRPr/>
          </a:p>
          <a:p>
            <a:pPr marL="0" lvl="0" indent="0" algn="l" rtl="0">
              <a:spcBef>
                <a:spcPts val="0"/>
              </a:spcBef>
              <a:spcAft>
                <a:spcPts val="0"/>
              </a:spcAft>
              <a:buNone/>
            </a:pPr>
            <a:r>
              <a:rPr lang="en"/>
              <a:t>오른쪽 그림 : 전처리 df</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중간 정도 우울증 : 10~19점</a:t>
            </a:r>
            <a:endParaRPr/>
          </a:p>
          <a:p>
            <a:pPr marL="457200" lvl="0" indent="-298450" algn="l" rtl="0">
              <a:spcBef>
                <a:spcPts val="0"/>
              </a:spcBef>
              <a:spcAft>
                <a:spcPts val="0"/>
              </a:spcAft>
              <a:buSzPts val="1100"/>
              <a:buChar char="-"/>
            </a:pPr>
            <a:r>
              <a:rPr lang="en"/>
              <a:t>심한 우울증 : 20~27점</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gea0590a671_6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4" name="Google Shape;1464;gea0590a671_6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비율을 구하기 위해 수식을 사용해 새로운 값 도출</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ea0590a67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ea0590a67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000"/>
              </a:lnSpc>
              <a:spcBef>
                <a:spcPts val="1100"/>
              </a:spcBef>
              <a:spcAft>
                <a:spcPts val="0"/>
              </a:spcAft>
              <a:buClr>
                <a:schemeClr val="dk1"/>
              </a:buClr>
              <a:buSzPts val="1100"/>
              <a:buFont typeface="Arial"/>
              <a:buNone/>
            </a:pPr>
            <a:r>
              <a:rPr lang="en">
                <a:solidFill>
                  <a:schemeClr val="dk1"/>
                </a:solidFill>
                <a:highlight>
                  <a:srgbClr val="FFFFFF"/>
                </a:highlight>
              </a:rPr>
              <a:t>만 15세 이상의 인구 중 각 진단에 대하여 1회 이상 치료받은 실인원임.</a:t>
            </a:r>
            <a:endParaRPr>
              <a:solidFill>
                <a:schemeClr val="dk1"/>
              </a:solidFill>
              <a:highlight>
                <a:srgbClr val="FFFFFF"/>
              </a:highlight>
            </a:endParaRPr>
          </a:p>
          <a:p>
            <a:pPr marL="0" lvl="0" indent="0" algn="l" rtl="0">
              <a:spcBef>
                <a:spcPts val="800"/>
              </a:spcBef>
              <a:spcAft>
                <a:spcPts val="0"/>
              </a:spcAft>
              <a:buNone/>
            </a:pPr>
            <a:r>
              <a:rPr lang="en"/>
              <a:t> 주요우울장애를 가지고 있는 소계 추출</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주요 우울장애는 F32, F.33 진단받은 경우임 (첨부된 정신의료기관진단분류 확인)</a:t>
            </a:r>
            <a:r>
              <a:rPr lang="en" sz="750">
                <a:solidFill>
                  <a:schemeClr val="dk1"/>
                </a:solidFill>
              </a:rPr>
              <a:t>한국표준질병·사인분류(KCD-7) 활용 </a:t>
            </a:r>
            <a:endParaRPr sz="75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ea0590a671_8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ea0590a671_8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가공 하지 않고 raw data 에서 필요한 행만 가져온 표들 입니다.</a:t>
            </a:r>
            <a:endParaRPr/>
          </a:p>
          <a:p>
            <a:pPr marL="0" lvl="0" indent="0" algn="l" rtl="0">
              <a:spcBef>
                <a:spcPts val="0"/>
              </a:spcBef>
              <a:spcAft>
                <a:spcPts val="0"/>
              </a:spcAft>
              <a:buNone/>
            </a:pPr>
            <a:r>
              <a:rPr lang="en"/>
              <a:t>2019 30-50대 시도별 전체 인구수, 2019 15세 이상 인원의 우울장애 소계(15세 이상)</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ea0590a671_8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3" name="Google Shape;1493;gea0590a671_8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아까 설명 드렸듯 저희의 원하는 인구 연령 대역이 30- 50이므로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주요 우울장애를 앓고 있는 연령별 비율 파악 해야 함</a:t>
            </a:r>
            <a:endParaRPr sz="1000">
              <a:solidFill>
                <a:schemeClr val="dk1"/>
              </a:solidFill>
              <a:highlight>
                <a:srgbClr val="FFFFFF"/>
              </a:highlight>
            </a:endParaRPr>
          </a:p>
          <a:p>
            <a:pPr marL="0" lvl="0" indent="0" algn="l" rtl="0">
              <a:spcBef>
                <a:spcPts val="0"/>
              </a:spcBef>
              <a:spcAft>
                <a:spcPts val="0"/>
              </a:spcAft>
              <a:buNone/>
            </a:pPr>
            <a:endParaRPr sz="1000">
              <a:solidFill>
                <a:schemeClr val="dk1"/>
              </a:solidFill>
              <a:highlight>
                <a:srgbClr val="FFFFFF"/>
              </a:highlight>
            </a:endParaRPr>
          </a:p>
          <a:p>
            <a:pPr marL="0" lvl="0" indent="0" algn="l" rtl="0">
              <a:spcBef>
                <a:spcPts val="0"/>
              </a:spcBef>
              <a:spcAft>
                <a:spcPts val="0"/>
              </a:spcAft>
              <a:buNone/>
            </a:pPr>
            <a:r>
              <a:rPr lang="en" sz="1000">
                <a:solidFill>
                  <a:schemeClr val="dk1"/>
                </a:solidFill>
                <a:highlight>
                  <a:srgbClr val="FFFFFF"/>
                </a:highlight>
              </a:rPr>
              <a:t>건강보험심사평가원에서 발췌한 보고서에 포함된 </a:t>
            </a:r>
            <a:endParaRPr/>
          </a:p>
          <a:p>
            <a:pPr marL="0" lvl="0" indent="0" algn="l" rtl="0">
              <a:spcBef>
                <a:spcPts val="0"/>
              </a:spcBef>
              <a:spcAft>
                <a:spcPts val="0"/>
              </a:spcAft>
              <a:buNone/>
            </a:pPr>
            <a:r>
              <a:rPr lang="en"/>
              <a:t>2017년도 자료찾음 그러나 시도별로 나누어져 있지 않음</a:t>
            </a:r>
            <a:endParaRPr/>
          </a:p>
          <a:p>
            <a:pPr marL="0" lvl="0" indent="0" algn="l" rtl="0">
              <a:spcBef>
                <a:spcPts val="0"/>
              </a:spcBef>
              <a:spcAft>
                <a:spcPts val="0"/>
              </a:spcAft>
              <a:buNone/>
            </a:pPr>
            <a:r>
              <a:rPr lang="en"/>
              <a:t>그러므로 이 데이터는 두가지 가정을 확인하고 사용해야함</a:t>
            </a:r>
            <a:endParaRPr/>
          </a:p>
          <a:p>
            <a:pPr marL="457200" lvl="0" indent="-298450" algn="l" rtl="0">
              <a:spcBef>
                <a:spcPts val="0"/>
              </a:spcBef>
              <a:spcAft>
                <a:spcPts val="0"/>
              </a:spcAft>
              <a:buSzPts val="1100"/>
              <a:buAutoNum type="arabicPeriod"/>
            </a:pPr>
            <a:r>
              <a:rPr lang="en"/>
              <a:t>모든 지역의 연령별 비율이 평균연령이 엇비슷해야 하고</a:t>
            </a:r>
            <a:endParaRPr/>
          </a:p>
          <a:p>
            <a:pPr marL="457200" lvl="0" indent="-298450" algn="l" rtl="0">
              <a:spcBef>
                <a:spcPts val="0"/>
              </a:spcBef>
              <a:spcAft>
                <a:spcPts val="0"/>
              </a:spcAft>
              <a:buSzPts val="1100"/>
              <a:buAutoNum type="arabicPeriod"/>
            </a:pPr>
            <a:r>
              <a:rPr lang="en"/>
              <a:t>2019년도의 인구 증감을 확인하려면 모든 지역의 인구 증감이 비슷함</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e8bf6cfc2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e8bf6cfc2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ea0590a671_8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ea0590a671_8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번째 가정을 확인하기 위해 표를 불러옴</a:t>
            </a:r>
            <a:endParaRPr/>
          </a:p>
          <a:p>
            <a:pPr marL="457200" lvl="0" indent="-298450" algn="l" rtl="0">
              <a:spcBef>
                <a:spcPts val="0"/>
              </a:spcBef>
              <a:spcAft>
                <a:spcPts val="0"/>
              </a:spcAft>
              <a:buSzPts val="1100"/>
              <a:buAutoNum type="arabicPeriod"/>
            </a:pPr>
            <a:r>
              <a:rPr lang="en"/>
              <a:t>시도별 평균 연령세종시만 예외를 보임 -&gt; 세종시만 따로 예측값 산출</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ea0590a671_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ea0590a671_8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2. 번째 가정을 확인하기 위해 표를 불러움</a:t>
            </a:r>
            <a:endParaRPr/>
          </a:p>
          <a:p>
            <a:pPr marL="0" lvl="0" indent="0" algn="l" rtl="0">
              <a:spcBef>
                <a:spcPts val="0"/>
              </a:spcBef>
              <a:spcAft>
                <a:spcPts val="0"/>
              </a:spcAft>
              <a:buClr>
                <a:schemeClr val="dk1"/>
              </a:buClr>
              <a:buSzPts val="1100"/>
              <a:buFont typeface="Arial"/>
              <a:buNone/>
            </a:pPr>
            <a:r>
              <a:rPr lang="en">
                <a:solidFill>
                  <a:schemeClr val="dk1"/>
                </a:solidFill>
              </a:rPr>
              <a:t>절댓값 0-2퍼센트의 증감을 보이는 반명 세종시만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ea0590a671_8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ea0590a671_8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엑셀에 2017 자료를 바탕으로  2019년도 예측치 값 산출</a:t>
            </a:r>
            <a:endParaRPr/>
          </a:p>
          <a:p>
            <a:pPr marL="0" lvl="0" indent="0" algn="l" rtl="0">
              <a:spcBef>
                <a:spcPts val="0"/>
              </a:spcBef>
              <a:spcAft>
                <a:spcPts val="0"/>
              </a:spcAft>
              <a:buNone/>
            </a:pPr>
            <a:endParaRPr/>
          </a:p>
          <a:p>
            <a:pPr marL="0" lvl="0" indent="0" algn="l" rtl="0">
              <a:spcBef>
                <a:spcPts val="0"/>
              </a:spcBef>
              <a:spcAft>
                <a:spcPts val="0"/>
              </a:spcAft>
              <a:buNone/>
            </a:pPr>
            <a:r>
              <a:rPr lang="en"/>
              <a:t>10세 이상의 우울장애 인구중 30-50대의 비율을 예측</a:t>
            </a: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gea0590a671_8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3" name="Google Shape;1533;gea0590a671_8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이제 필요한 값들, 가정을 다 확인했으니 정규화를 시키자.</a:t>
            </a:r>
            <a:endParaRPr/>
          </a:p>
          <a:p>
            <a:pPr marL="0" lvl="0" indent="0" algn="l" rtl="0">
              <a:spcBef>
                <a:spcPts val="0"/>
              </a:spcBef>
              <a:spcAft>
                <a:spcPts val="0"/>
              </a:spcAft>
              <a:buNone/>
            </a:pPr>
            <a:endParaRPr/>
          </a:p>
          <a:p>
            <a:pPr marL="0" lvl="0" indent="0" algn="l" rtl="0">
              <a:spcBef>
                <a:spcPts val="0"/>
              </a:spcBef>
              <a:spcAft>
                <a:spcPts val="0"/>
              </a:spcAft>
              <a:buNone/>
            </a:pPr>
            <a:r>
              <a:rPr lang="en"/>
              <a:t>지역별 인구수로 나누면 값이 작아지기 때문에 십의 오승을 곱해 수치 확대반영하였음</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e8bf6cfc29_0_9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e8bf6cfc29_0_9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전처리를 마친후 얻은 데이터들에 대한 시각화를 진행하였슴</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ea0590a67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ea0590a67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직장인 가입자 건강보험료임. 값을 내림차순으로 정렬</a:t>
            </a:r>
            <a:endParaRPr/>
          </a:p>
          <a:p>
            <a:pPr marL="0" lvl="0" indent="0" algn="l" rtl="0">
              <a:spcBef>
                <a:spcPts val="0"/>
              </a:spcBef>
              <a:spcAft>
                <a:spcPts val="0"/>
              </a:spcAft>
              <a:buNone/>
            </a:pPr>
            <a:endParaRPr/>
          </a:p>
          <a:p>
            <a:pPr marL="0" lvl="0" indent="0" algn="l" rtl="0">
              <a:spcBef>
                <a:spcPts val="0"/>
              </a:spcBef>
              <a:spcAft>
                <a:spcPts val="0"/>
              </a:spcAft>
              <a:buNone/>
            </a:pPr>
            <a:r>
              <a:rPr lang="en"/>
              <a:t>상위 3개 도시 &amp; 하위 3개 도시 짚어주기.</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ea0590a671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3" name="Google Shape;1553;gea0590a67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지역별로 나누다 보니 지도로 보면 직관적인 확인이 가능하여 지도를 활용해 시각화 해봄</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ea0590a671_6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ea0590a671_6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만 30세 정신건강검사 수검자 중 우울증 결과자는 만 40세, 50세의 경우보다 더 많이 나타납니다.</a:t>
            </a:r>
            <a:endParaRPr/>
          </a:p>
          <a:p>
            <a:pPr marL="0" lvl="0" indent="0" algn="l" rtl="0">
              <a:spcBef>
                <a:spcPts val="0"/>
              </a:spcBef>
              <a:spcAft>
                <a:spcPts val="0"/>
              </a:spcAft>
              <a:buNone/>
            </a:pPr>
            <a:r>
              <a:rPr lang="en"/>
              <a:t>(만 30세 우울증 결과자의 최댓값: 약 9%)</a:t>
            </a:r>
            <a:endParaRPr/>
          </a:p>
          <a:p>
            <a:pPr marL="0" lvl="0" indent="0" algn="l" rtl="0">
              <a:spcBef>
                <a:spcPts val="0"/>
              </a:spcBef>
              <a:spcAft>
                <a:spcPts val="0"/>
              </a:spcAft>
              <a:buNone/>
            </a:pPr>
            <a:r>
              <a:rPr lang="en"/>
              <a:t>(만 40세 우울증 결과자의 최댓값: 약 7%)</a:t>
            </a:r>
            <a:endParaRPr/>
          </a:p>
          <a:p>
            <a:pPr marL="0" lvl="0" indent="0" algn="l" rtl="0">
              <a:spcBef>
                <a:spcPts val="0"/>
              </a:spcBef>
              <a:spcAft>
                <a:spcPts val="0"/>
              </a:spcAft>
              <a:buNone/>
            </a:pPr>
            <a:r>
              <a:rPr lang="en"/>
              <a:t>(만 50세 우울증 결과자의 최댓값: 약 5%)</a:t>
            </a:r>
            <a:endParaRPr/>
          </a:p>
          <a:p>
            <a:pPr marL="0" lvl="0" indent="0" algn="l" rtl="0">
              <a:spcBef>
                <a:spcPts val="0"/>
              </a:spcBef>
              <a:spcAft>
                <a:spcPts val="0"/>
              </a:spcAft>
              <a:buNone/>
            </a:pPr>
            <a:r>
              <a:rPr lang="en"/>
              <a:t>뒤에 나오는 표들을 보았을때 나이가 어릴수록 더많은 우울증 결과자의 비율이 높음을 확인</a:t>
            </a: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ea0590a671_6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ea0590a671_6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ea0590a671_6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5" name="Google Shape;1575;gea0590a671_6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e8bf6cfc29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e8bf6cfc29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ea0590a67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ea0590a67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상위 3개 부산 대전 서울</a:t>
            </a:r>
            <a:endParaRPr/>
          </a:p>
          <a:p>
            <a:pPr marL="0" lvl="0" indent="0" algn="l" rtl="0">
              <a:spcBef>
                <a:spcPts val="0"/>
              </a:spcBef>
              <a:spcAft>
                <a:spcPts val="0"/>
              </a:spcAft>
              <a:buNone/>
            </a:pPr>
            <a:r>
              <a:rPr lang="en"/>
              <a:t>하위 3개 울산 전남 경남</a:t>
            </a:r>
            <a:endParaRPr/>
          </a:p>
          <a:p>
            <a:pPr marL="0" lvl="0" indent="0" algn="l" rtl="0">
              <a:spcBef>
                <a:spcPts val="0"/>
              </a:spcBef>
              <a:spcAft>
                <a:spcPts val="0"/>
              </a:spcAft>
              <a:buNone/>
            </a:pPr>
            <a:r>
              <a:rPr lang="en"/>
              <a:t>우울장애 진단수임</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eacf37239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eacf37239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geacf372395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1" name="Google Shape;1621;geacf372395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ge82bfc51e1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9" name="Google Shape;1629;ge82bfc51e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Batang"/>
                <a:ea typeface="Batang"/>
                <a:cs typeface="Batang"/>
                <a:sym typeface="Batang"/>
              </a:rPr>
              <a:t>안녕하세요 저는 상관관계 분석 설명을 맡은 강민정이라고 합니다</a:t>
            </a:r>
            <a:endParaRPr sz="1200">
              <a:solidFill>
                <a:schemeClr val="dk1"/>
              </a:solidFill>
              <a:latin typeface="Batang"/>
              <a:ea typeface="Batang"/>
              <a:cs typeface="Batang"/>
              <a:sym typeface="Batang"/>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ea0590a671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3" name="Google Shape;1703;gea0590a67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Batang"/>
                <a:ea typeface="Batang"/>
                <a:cs typeface="Batang"/>
                <a:sym typeface="Batang"/>
              </a:rPr>
              <a:t>이 그래프는 평균 보험료와 2개의 우울증 지수를 시각화한것 입니다. 우선 3개의 서로 다른 데이터들의 수치가 큰 차이를 보였기 때문에 그냥 그래프화 시켰을때는 서로의 관계를 찾아 보기가 힘들었는데요. 그래서 저희는 brokenaxis 라는 모듈을 사용해 필요 없는 y 축을 정리한 뒤 다시 그래프로 표현을 합니다.</a:t>
            </a:r>
            <a:endParaRPr sz="1200">
              <a:solidFill>
                <a:schemeClr val="dk1"/>
              </a:solidFill>
              <a:latin typeface="Batang"/>
              <a:ea typeface="Batang"/>
              <a:cs typeface="Batang"/>
              <a:sym typeface="Batang"/>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Batang"/>
                <a:ea typeface="Batang"/>
                <a:cs typeface="Batang"/>
                <a:sym typeface="Batang"/>
              </a:rPr>
              <a:t> </a:t>
            </a:r>
            <a:endParaRPr sz="1200">
              <a:solidFill>
                <a:schemeClr val="dk1"/>
              </a:solidFill>
              <a:latin typeface="Batang"/>
              <a:ea typeface="Batang"/>
              <a:cs typeface="Batang"/>
              <a:sym typeface="Batang"/>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Batang"/>
                <a:ea typeface="Batang"/>
                <a:cs typeface="Batang"/>
                <a:sym typeface="Batang"/>
              </a:rPr>
              <a:t>이 그래프는 평균보험료가 올라감에 따라 우울증 지수들을 plot한 것인대요, 보시다시피 2개의 우울증 지수들은 뚜렷한 패턴을 보이지 않습니다. 그로써 그래프 상으로는 서로의 상관관계를 예측하지 못합니다.</a:t>
            </a:r>
            <a:endParaRPr sz="1200">
              <a:solidFill>
                <a:schemeClr val="dk1"/>
              </a:solidFill>
              <a:latin typeface="Batang"/>
              <a:ea typeface="Batang"/>
              <a:cs typeface="Batang"/>
              <a:sym typeface="Batang"/>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ea0590a671_4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9" name="Google Shape;1709;gea0590a671_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Batang"/>
                <a:ea typeface="Batang"/>
                <a:cs typeface="Batang"/>
                <a:sym typeface="Batang"/>
              </a:rPr>
              <a:t>그다음 보시는 그래프는 </a:t>
            </a:r>
            <a:r>
              <a:rPr lang="en" sz="1200">
                <a:solidFill>
                  <a:schemeClr val="dk1"/>
                </a:solidFill>
                <a:highlight>
                  <a:srgbClr val="D9D9D9"/>
                </a:highlight>
                <a:latin typeface="Batang"/>
                <a:ea typeface="Batang"/>
                <a:cs typeface="Batang"/>
                <a:sym typeface="Batang"/>
              </a:rPr>
              <a:t>개인의 수입과 우울증의 관계를</a:t>
            </a:r>
            <a:r>
              <a:rPr lang="en" sz="1200">
                <a:solidFill>
                  <a:schemeClr val="dk1"/>
                </a:solidFill>
                <a:latin typeface="Batang"/>
                <a:ea typeface="Batang"/>
                <a:cs typeface="Batang"/>
                <a:sym typeface="Batang"/>
              </a:rPr>
              <a:t> 더욱더 깊이 알아보기 위해 scatter plot과 regression model을 이용한 것인대요, 상관관계 직선은 거의 x 축과 평행선을 그리며 뚜렷한 관계 없다는 결과를 나타내고 있습니다.</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ea0590a671_4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ea0590a671_4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Batang"/>
                <a:ea typeface="Batang"/>
                <a:cs typeface="Batang"/>
                <a:sym typeface="Batang"/>
              </a:rPr>
              <a:t>다음 그래프는 2개의 우울증지수인 “우울증으로 인한 병원 방문수”와 “국민건강검진에서 우울증으로 판명된 사람수” 입니다. 두 데이터를 분석했을때 우리의 예상과 달리 음의 상관관계를 보였습니다</a:t>
            </a:r>
            <a:endParaRPr sz="1200">
              <a:solidFill>
                <a:schemeClr val="dk1"/>
              </a:solidFill>
              <a:latin typeface="Batang"/>
              <a:ea typeface="Batang"/>
              <a:cs typeface="Batang"/>
              <a:sym typeface="Batang"/>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Batang"/>
                <a:ea typeface="Batang"/>
                <a:cs typeface="Batang"/>
                <a:sym typeface="Batang"/>
              </a:rPr>
              <a:t> </a:t>
            </a:r>
            <a:endParaRPr sz="1200">
              <a:solidFill>
                <a:schemeClr val="dk1"/>
              </a:solidFill>
              <a:latin typeface="Batang"/>
              <a:ea typeface="Batang"/>
              <a:cs typeface="Batang"/>
              <a:sym typeface="Batang"/>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ea0590a671_4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6" name="Google Shape;1726;gea0590a671_4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Batang"/>
                <a:ea typeface="Batang"/>
                <a:cs typeface="Batang"/>
                <a:sym typeface="Batang"/>
              </a:rPr>
              <a:t>보시는 표는 방금 보여드렸던 3개의 그래프들을 “수치화” 하여correlation 을 표현한 수치들 입니다.</a:t>
            </a:r>
            <a:endParaRPr sz="1200" dirty="0">
              <a:solidFill>
                <a:schemeClr val="dk1"/>
              </a:solidFill>
              <a:latin typeface="Batang"/>
              <a:ea typeface="Batang"/>
              <a:cs typeface="Batang"/>
              <a:sym typeface="Batang"/>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Batang"/>
                <a:ea typeface="Batang"/>
                <a:cs typeface="Batang"/>
                <a:sym typeface="Batang"/>
              </a:rPr>
              <a:t>보시다싶이 우울증결과자와 평균보험료는 매우 낮은 양의 상관관계</a:t>
            </a:r>
            <a:endParaRPr sz="1200" dirty="0">
              <a:solidFill>
                <a:schemeClr val="dk1"/>
              </a:solidFill>
              <a:latin typeface="Batang"/>
              <a:ea typeface="Batang"/>
              <a:cs typeface="Batang"/>
              <a:sym typeface="Batang"/>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Batang"/>
                <a:ea typeface="Batang"/>
                <a:cs typeface="Batang"/>
                <a:sym typeface="Batang"/>
              </a:rPr>
              <a:t>진단수명과 평균보험료는 거의 0의 가까운 숫자로써 상관관계가 없음</a:t>
            </a:r>
            <a:endParaRPr sz="1200" dirty="0">
              <a:solidFill>
                <a:schemeClr val="dk1"/>
              </a:solidFill>
              <a:latin typeface="Batang"/>
              <a:ea typeface="Batang"/>
              <a:cs typeface="Batang"/>
              <a:sym typeface="Batang"/>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Batang"/>
                <a:ea typeface="Batang"/>
                <a:cs typeface="Batang"/>
                <a:sym typeface="Batang"/>
              </a:rPr>
              <a:t>그리고 진단수명과 우울증결과자는 음의 상관관계를 보였습니다</a:t>
            </a:r>
            <a:endParaRPr sz="1200" dirty="0">
              <a:solidFill>
                <a:schemeClr val="dk1"/>
              </a:solidFill>
              <a:latin typeface="Batang"/>
              <a:ea typeface="Batang"/>
              <a:cs typeface="Batang"/>
              <a:sym typeface="Batang"/>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Batang"/>
                <a:ea typeface="Batang"/>
                <a:cs typeface="Batang"/>
                <a:sym typeface="Batang"/>
              </a:rPr>
              <a:t> </a:t>
            </a:r>
            <a:endParaRPr sz="1200" dirty="0">
              <a:solidFill>
                <a:schemeClr val="dk1"/>
              </a:solidFill>
              <a:latin typeface="Batang"/>
              <a:ea typeface="Batang"/>
              <a:cs typeface="Batang"/>
              <a:sym typeface="Batang"/>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Batang"/>
                <a:ea typeface="Batang"/>
                <a:cs typeface="Batang"/>
                <a:sym typeface="Batang"/>
              </a:rPr>
              <a:t>이렇게해서 우울증과 수입은 거의 관계가 없는 걸로 판결이 났습니다</a:t>
            </a:r>
            <a:endParaRPr sz="1200" dirty="0">
              <a:solidFill>
                <a:schemeClr val="dk1"/>
              </a:solidFill>
              <a:latin typeface="Batang"/>
              <a:ea typeface="Batang"/>
              <a:cs typeface="Batang"/>
              <a:sym typeface="Batang"/>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Batang"/>
                <a:ea typeface="Batang"/>
                <a:cs typeface="Batang"/>
                <a:sym typeface="Batang"/>
              </a:rPr>
              <a:t>우선 저희 모두가 이 결과를 보고 아무것도 얻지 못하여 실망했고, 그럼 우울증과 관련된 다른 무언가는 뭘까?를 의문하며 고민끝에 우울증과 실업률의 상관관계를 분석해보기로 했습니다</a:t>
            </a:r>
            <a:endParaRPr sz="1200" dirty="0">
              <a:solidFill>
                <a:schemeClr val="dk1"/>
              </a:solidFill>
              <a:latin typeface="Batang"/>
              <a:ea typeface="Batang"/>
              <a:cs typeface="Batang"/>
              <a:sym typeface="Batang"/>
            </a:endParaRPr>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eacf37239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9" name="Google Shape;1739;geacf37239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Batang"/>
                <a:ea typeface="Batang"/>
                <a:cs typeface="Batang"/>
                <a:sym typeface="Batang"/>
              </a:rPr>
              <a:t>보시는 표는 방금 보여드렸던 3개의 그래프들을 “수치화” 하여correlation 을 표현한 수치들 입니다.</a:t>
            </a:r>
            <a:endParaRPr sz="1200">
              <a:solidFill>
                <a:schemeClr val="dk1"/>
              </a:solidFill>
              <a:latin typeface="Batang"/>
              <a:ea typeface="Batang"/>
              <a:cs typeface="Batang"/>
              <a:sym typeface="Batang"/>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Batang"/>
                <a:ea typeface="Batang"/>
                <a:cs typeface="Batang"/>
                <a:sym typeface="Batang"/>
              </a:rPr>
              <a:t>보시다싶이 우울증결과자와 평균보험료는 매우 낮은 양의 상관관계</a:t>
            </a:r>
            <a:endParaRPr sz="1200">
              <a:solidFill>
                <a:schemeClr val="dk1"/>
              </a:solidFill>
              <a:latin typeface="Batang"/>
              <a:ea typeface="Batang"/>
              <a:cs typeface="Batang"/>
              <a:sym typeface="Batang"/>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Batang"/>
                <a:ea typeface="Batang"/>
                <a:cs typeface="Batang"/>
                <a:sym typeface="Batang"/>
              </a:rPr>
              <a:t>진단수명과 평균보험료는 거의 0의 가까운 숫자로써 상관관계가 없음</a:t>
            </a:r>
            <a:endParaRPr sz="1200">
              <a:solidFill>
                <a:schemeClr val="dk1"/>
              </a:solidFill>
              <a:latin typeface="Batang"/>
              <a:ea typeface="Batang"/>
              <a:cs typeface="Batang"/>
              <a:sym typeface="Batang"/>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Batang"/>
                <a:ea typeface="Batang"/>
                <a:cs typeface="Batang"/>
                <a:sym typeface="Batang"/>
              </a:rPr>
              <a:t>그리고 진단수명과 우울증결과자는 음의 상관관계를 보였습니다</a:t>
            </a:r>
            <a:endParaRPr sz="1200">
              <a:solidFill>
                <a:schemeClr val="dk1"/>
              </a:solidFill>
              <a:latin typeface="Batang"/>
              <a:ea typeface="Batang"/>
              <a:cs typeface="Batang"/>
              <a:sym typeface="Batang"/>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Batang"/>
                <a:ea typeface="Batang"/>
                <a:cs typeface="Batang"/>
                <a:sym typeface="Batang"/>
              </a:rPr>
              <a:t> </a:t>
            </a:r>
            <a:endParaRPr sz="1200">
              <a:solidFill>
                <a:schemeClr val="dk1"/>
              </a:solidFill>
              <a:latin typeface="Batang"/>
              <a:ea typeface="Batang"/>
              <a:cs typeface="Batang"/>
              <a:sym typeface="Batang"/>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Batang"/>
                <a:ea typeface="Batang"/>
                <a:cs typeface="Batang"/>
                <a:sym typeface="Batang"/>
              </a:rPr>
              <a:t>이렇게해서 우울증과 수입은 거의 관계가 없는 걸로 판결이 났습니다</a:t>
            </a:r>
            <a:endParaRPr sz="1200">
              <a:solidFill>
                <a:schemeClr val="dk1"/>
              </a:solidFill>
              <a:latin typeface="Batang"/>
              <a:ea typeface="Batang"/>
              <a:cs typeface="Batang"/>
              <a:sym typeface="Batang"/>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Batang"/>
                <a:ea typeface="Batang"/>
                <a:cs typeface="Batang"/>
                <a:sym typeface="Batang"/>
              </a:rPr>
              <a:t>우선 저희 모두가 이 결과를 보고 아무것도 얻지 못하여 실망했고, 그럼 우울증과 관련된 다른 무언가는 뭘까?를 의문하며 고민끝에 우울증과 실업률의 상관관계를 분석해보기로 했습니다</a:t>
            </a:r>
            <a:endParaRPr sz="1200">
              <a:solidFill>
                <a:schemeClr val="dk1"/>
              </a:solidFill>
              <a:latin typeface="Batang"/>
              <a:ea typeface="Batang"/>
              <a:cs typeface="Batang"/>
              <a:sym typeface="Batang"/>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eacf37239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eacf37239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Batang"/>
                <a:ea typeface="Batang"/>
                <a:cs typeface="Batang"/>
                <a:sym typeface="Batang"/>
              </a:rPr>
              <a:t>보시는 표는 방금 보여드렸던 3개의 그래프들을 “수치화” 하여correlation 을 표현한 수치들 입니다.</a:t>
            </a:r>
            <a:endParaRPr sz="1200">
              <a:solidFill>
                <a:schemeClr val="dk1"/>
              </a:solidFill>
              <a:latin typeface="Batang"/>
              <a:ea typeface="Batang"/>
              <a:cs typeface="Batang"/>
              <a:sym typeface="Batang"/>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Batang"/>
                <a:ea typeface="Batang"/>
                <a:cs typeface="Batang"/>
                <a:sym typeface="Batang"/>
              </a:rPr>
              <a:t>보시다싶이 우울증결과자와 평균보험료는 매우 낮은 양의 상관관계</a:t>
            </a:r>
            <a:endParaRPr sz="1200">
              <a:solidFill>
                <a:schemeClr val="dk1"/>
              </a:solidFill>
              <a:latin typeface="Batang"/>
              <a:ea typeface="Batang"/>
              <a:cs typeface="Batang"/>
              <a:sym typeface="Batang"/>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Batang"/>
                <a:ea typeface="Batang"/>
                <a:cs typeface="Batang"/>
                <a:sym typeface="Batang"/>
              </a:rPr>
              <a:t>진단수명과 평균보험료는 거의 0의 가까운 숫자로써 상관관계가 없음</a:t>
            </a:r>
            <a:endParaRPr sz="1200">
              <a:solidFill>
                <a:schemeClr val="dk1"/>
              </a:solidFill>
              <a:latin typeface="Batang"/>
              <a:ea typeface="Batang"/>
              <a:cs typeface="Batang"/>
              <a:sym typeface="Batang"/>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Batang"/>
                <a:ea typeface="Batang"/>
                <a:cs typeface="Batang"/>
                <a:sym typeface="Batang"/>
              </a:rPr>
              <a:t>그리고 진단수명과 우울증결과자는 음의 상관관계를 보였습니다</a:t>
            </a:r>
            <a:endParaRPr sz="1200">
              <a:solidFill>
                <a:schemeClr val="dk1"/>
              </a:solidFill>
              <a:latin typeface="Batang"/>
              <a:ea typeface="Batang"/>
              <a:cs typeface="Batang"/>
              <a:sym typeface="Batang"/>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Batang"/>
                <a:ea typeface="Batang"/>
                <a:cs typeface="Batang"/>
                <a:sym typeface="Batang"/>
              </a:rPr>
              <a:t> </a:t>
            </a:r>
            <a:endParaRPr sz="1200">
              <a:solidFill>
                <a:schemeClr val="dk1"/>
              </a:solidFill>
              <a:latin typeface="Batang"/>
              <a:ea typeface="Batang"/>
              <a:cs typeface="Batang"/>
              <a:sym typeface="Batang"/>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Batang"/>
                <a:ea typeface="Batang"/>
                <a:cs typeface="Batang"/>
                <a:sym typeface="Batang"/>
              </a:rPr>
              <a:t>이렇게해서 우울증과 수입은 거의 관계가 없는 걸로 판결이 났습니다</a:t>
            </a:r>
            <a:endParaRPr sz="1200">
              <a:solidFill>
                <a:schemeClr val="dk1"/>
              </a:solidFill>
              <a:latin typeface="Batang"/>
              <a:ea typeface="Batang"/>
              <a:cs typeface="Batang"/>
              <a:sym typeface="Batang"/>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Batang"/>
                <a:ea typeface="Batang"/>
                <a:cs typeface="Batang"/>
                <a:sym typeface="Batang"/>
              </a:rPr>
              <a:t>우선 저희 모두가 이 결과를 보고 아무것도 얻지 못하여 실망했고, 그럼 우울증과 관련된 다른 무언가는 뭘까?를 의문하며 고민끝에 우울증과 실업률의 상관관계를 분석해보기로 했습니다</a:t>
            </a:r>
            <a:endParaRPr sz="1200">
              <a:solidFill>
                <a:schemeClr val="dk1"/>
              </a:solidFill>
              <a:latin typeface="Batang"/>
              <a:ea typeface="Batang"/>
              <a:cs typeface="Batang"/>
              <a:sym typeface="Batang"/>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ea0590a671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ea0590a671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geab34ab7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4" name="Google Shape;1754;geab34ab7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Batang"/>
                <a:ea typeface="Batang"/>
                <a:cs typeface="Batang"/>
                <a:sym typeface="Batang"/>
              </a:rPr>
              <a:t>저희는 2번째 분석을 위해 각 시도별로 취업률 데이터를 찾은 뒤, 더 정확한 분석을 위해 raw data를 저희가 가진 모든 데이터와 맞추어 30-59세로 가공합니다.</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eab34ab77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eab34ab77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Batang"/>
                <a:ea typeface="Batang"/>
                <a:cs typeface="Batang"/>
                <a:sym typeface="Batang"/>
              </a:rPr>
              <a:t>이것은 실업률을 시각화 한 그래프인데요, 우선 서울이 가장 높고 그다음 인천 그리고 세종과 제주가 가장 낮은 실업률을 보였습니다</a:t>
            </a:r>
            <a:endParaRPr sz="1200">
              <a:solidFill>
                <a:schemeClr val="dk1"/>
              </a:solidFill>
              <a:latin typeface="Batang"/>
              <a:ea typeface="Batang"/>
              <a:cs typeface="Batang"/>
              <a:sym typeface="Batang"/>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eab34ab77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eab34ab77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Batang"/>
                <a:ea typeface="Batang"/>
                <a:cs typeface="Batang"/>
                <a:sym typeface="Batang"/>
              </a:rPr>
              <a:t>다음은 실업률을 지도위에 올려 색깔로 표현한 것입니다. 방금 전 결과와 같이,  서울과 인천이 가장 진한 색으로 보이고 제주와 세종은 연한 색으로 칠해져 있습니다.</a:t>
            </a:r>
            <a:endParaRPr sz="1200">
              <a:solidFill>
                <a:schemeClr val="dk1"/>
              </a:solidFill>
              <a:latin typeface="Batang"/>
              <a:ea typeface="Batang"/>
              <a:cs typeface="Batang"/>
              <a:sym typeface="Batang"/>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Batang"/>
                <a:ea typeface="Batang"/>
                <a:cs typeface="Batang"/>
                <a:sym typeface="Batang"/>
              </a:rPr>
              <a:t> </a:t>
            </a:r>
            <a:endParaRPr sz="1200">
              <a:solidFill>
                <a:schemeClr val="dk1"/>
              </a:solidFill>
              <a:latin typeface="Batang"/>
              <a:ea typeface="Batang"/>
              <a:cs typeface="Batang"/>
              <a:sym typeface="Batang"/>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ea0590a671_8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ea0590a671_8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근데… 이거… 전라도랑 충청도는 왜 없는거야..???? -정문씀 - 새봄 궁금 - 민정 궁금 too</a:t>
            </a:r>
            <a:endParaRPr/>
          </a:p>
          <a:p>
            <a:pPr marL="457200" lvl="0" indent="-298450" algn="l" rtl="0">
              <a:spcBef>
                <a:spcPts val="0"/>
              </a:spcBef>
              <a:spcAft>
                <a:spcPts val="0"/>
              </a:spcAft>
              <a:buSzPts val="1100"/>
              <a:buChar char="-"/>
            </a:pPr>
            <a:r>
              <a:rPr lang="en"/>
              <a:t>너무 낮아서 안보이는거였다!</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ea0590a671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ea0590a671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Batang"/>
                <a:ea typeface="Batang"/>
                <a:cs typeface="Batang"/>
                <a:sym typeface="Batang"/>
              </a:rPr>
              <a:t>실업자수와 저희가 가진2개의 우울증지수를 시각화 했을때의 결과 입니다.</a:t>
            </a:r>
            <a:endParaRPr sz="1200">
              <a:solidFill>
                <a:schemeClr val="dk1"/>
              </a:solidFill>
              <a:latin typeface="Batang"/>
              <a:ea typeface="Batang"/>
              <a:cs typeface="Batang"/>
              <a:sym typeface="Batang"/>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Batang"/>
                <a:ea typeface="Batang"/>
                <a:cs typeface="Batang"/>
                <a:sym typeface="Batang"/>
              </a:rPr>
              <a:t>보시다시피 실업자수와 우울증환자 즉 주황색 그래프와 초록색 그래프는 서로 비슷한 움직임을 보입니다.</a:t>
            </a:r>
            <a:endParaRPr sz="1200">
              <a:solidFill>
                <a:schemeClr val="dk1"/>
              </a:solidFill>
              <a:latin typeface="Batang"/>
              <a:ea typeface="Batang"/>
              <a:cs typeface="Batang"/>
              <a:sym typeface="Batang"/>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Batang"/>
                <a:ea typeface="Batang"/>
                <a:cs typeface="Batang"/>
                <a:sym typeface="Batang"/>
              </a:rPr>
              <a:t>이렇게 그래프를 그려봄으로써 우리는 상관관계를 수치화 하기 전부터 서로가 양의 상관관계를 보인다는걸 알 수 있겟죠?</a:t>
            </a:r>
            <a:endParaRPr sz="1200">
              <a:solidFill>
                <a:schemeClr val="dk1"/>
              </a:solidFill>
              <a:latin typeface="Batang"/>
              <a:ea typeface="Batang"/>
              <a:cs typeface="Batang"/>
              <a:sym typeface="Batang"/>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ea0590a671_4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1" name="Google Shape;1791;gea0590a671_4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따라</a:t>
            </a:r>
            <a:r>
              <a:rPr lang="en" sz="1200">
                <a:solidFill>
                  <a:schemeClr val="dk1"/>
                </a:solidFill>
                <a:latin typeface="Batang"/>
                <a:ea typeface="Batang"/>
                <a:cs typeface="Batang"/>
                <a:sym typeface="Batang"/>
              </a:rPr>
              <a:t>실업자수와 우울증지수의 상관관계입니다. 아까 제가 양의 상관관계를 가질것이라고 예상 했던 그래프는 왼쪽 것인데요, 보시다 싶이 1차 직선의 기울기가 올라가는 그래프가 그려집니다</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eab34ab77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0" name="Google Shape;1800;geab34ab77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Batang"/>
                <a:ea typeface="Batang"/>
                <a:cs typeface="Batang"/>
                <a:sym typeface="Batang"/>
              </a:rPr>
              <a:t>이 표는 우울증과 실업률의 상관관계를 보여주는 것 인데요. 아까 우리가 그래프에서 봤듯이 우울증과 실업자수는 낮더라도 “양의 상관관계”를 보였고</a:t>
            </a:r>
            <a:endParaRPr sz="1200">
              <a:solidFill>
                <a:schemeClr val="dk1"/>
              </a:solidFill>
              <a:latin typeface="Batang"/>
              <a:ea typeface="Batang"/>
              <a:cs typeface="Batang"/>
              <a:sym typeface="Batang"/>
            </a:endParaRPr>
          </a:p>
          <a:p>
            <a:pPr marL="0" lvl="0" indent="0" algn="l" rtl="0">
              <a:spcBef>
                <a:spcPts val="0"/>
              </a:spcBef>
              <a:spcAft>
                <a:spcPts val="0"/>
              </a:spcAft>
              <a:buNone/>
            </a:pPr>
            <a:r>
              <a:rPr lang="en" sz="1200">
                <a:solidFill>
                  <a:schemeClr val="dk1"/>
                </a:solidFill>
                <a:latin typeface="Batang"/>
                <a:ea typeface="Batang"/>
                <a:cs typeface="Batang"/>
                <a:sym typeface="Batang"/>
              </a:rPr>
              <a:t>우울증 진단수와 실업자 수는 상관관계가 없는 것으로 보입니다</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e8bf6cfc29_0_9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e8bf6cfc29_0_9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결론및 향후 과제를 설명드리겠습니다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gea0590a671_7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5" name="Google Shape;1885;gea0590a671_7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Batang"/>
                <a:ea typeface="Batang"/>
                <a:cs typeface="Batang"/>
                <a:sym typeface="Batang"/>
              </a:rPr>
              <a:t>우선 저희는 두번째 분석에서 더 나은 결과를 얻어서 뿌듯햇고 이것들은 저희가 얻어낸 결론입니다 1. ~~~~, 2.~~~~ 3.~~~~~</a:t>
            </a:r>
            <a:endParaRPr sz="1200" dirty="0">
              <a:solidFill>
                <a:schemeClr val="dk1"/>
              </a:solidFill>
              <a:latin typeface="Batang"/>
              <a:ea typeface="Batang"/>
              <a:cs typeface="Batang"/>
              <a:sym typeface="Batang"/>
            </a:endParaRPr>
          </a:p>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6"/>
        <p:cNvGrpSpPr/>
        <p:nvPr/>
      </p:nvGrpSpPr>
      <p:grpSpPr>
        <a:xfrm>
          <a:off x="0" y="0"/>
          <a:ext cx="0" cy="0"/>
          <a:chOff x="0" y="0"/>
          <a:chExt cx="0" cy="0"/>
        </a:xfrm>
      </p:grpSpPr>
      <p:sp>
        <p:nvSpPr>
          <p:cNvPr id="2057" name="Google Shape;2057;gea0590a671_14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8" name="Google Shape;2058;gea0590a671_14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AutoNum type="arabicPeriod"/>
            </a:pPr>
            <a:r>
              <a:rPr lang="en" sz="1600">
                <a:solidFill>
                  <a:schemeClr val="dk1"/>
                </a:solidFill>
              </a:rPr>
              <a:t>새봄 &amp; 정문</a:t>
            </a:r>
            <a:endParaRPr sz="1600">
              <a:solidFill>
                <a:schemeClr val="dk1"/>
              </a:solidFill>
            </a:endParaRPr>
          </a:p>
          <a:p>
            <a:pPr marL="914400" lvl="0" indent="-298450" algn="l" rtl="0">
              <a:lnSpc>
                <a:spcPct val="115000"/>
              </a:lnSpc>
              <a:spcBef>
                <a:spcPts val="0"/>
              </a:spcBef>
              <a:spcAft>
                <a:spcPts val="0"/>
              </a:spcAft>
              <a:buClr>
                <a:schemeClr val="dk1"/>
              </a:buClr>
              <a:buSzPts val="1100"/>
              <a:buChar char="●"/>
            </a:pPr>
            <a:r>
              <a:rPr lang="en" b="1">
                <a:solidFill>
                  <a:schemeClr val="dk1"/>
                </a:solidFill>
                <a:highlight>
                  <a:srgbClr val="FFFF00"/>
                </a:highlight>
              </a:rPr>
              <a:t>2019 시도별 연령별 성별 일반건강검진 정신건강검사 결과 </a:t>
            </a:r>
            <a:br>
              <a:rPr lang="en" b="1">
                <a:solidFill>
                  <a:schemeClr val="dk1"/>
                </a:solidFill>
                <a:highlight>
                  <a:srgbClr val="FFFF00"/>
                </a:highlight>
              </a:rPr>
            </a:br>
            <a:r>
              <a:rPr lang="en" b="1">
                <a:solidFill>
                  <a:schemeClr val="dk1"/>
                </a:solidFill>
                <a:highlight>
                  <a:srgbClr val="FFFF00"/>
                </a:highlight>
              </a:rPr>
              <a:t>(기분상태 및 우울증) 데이터 속성</a:t>
            </a:r>
            <a:r>
              <a:rPr lang="en" b="1">
                <a:solidFill>
                  <a:schemeClr val="dk1"/>
                </a:solidFill>
              </a:rPr>
              <a:t> </a:t>
            </a:r>
            <a:endParaRPr b="1">
              <a:solidFill>
                <a:schemeClr val="dk1"/>
              </a:solidFill>
            </a:endParaRPr>
          </a:p>
          <a:p>
            <a:pPr marL="914400" lvl="0" indent="-298450" algn="l" rtl="0">
              <a:lnSpc>
                <a:spcPct val="115000"/>
              </a:lnSpc>
              <a:spcBef>
                <a:spcPts val="0"/>
              </a:spcBef>
              <a:spcAft>
                <a:spcPts val="0"/>
              </a:spcAft>
              <a:buClr>
                <a:srgbClr val="FF0000"/>
              </a:buClr>
              <a:buSzPts val="1100"/>
              <a:buChar char="-"/>
            </a:pPr>
            <a:r>
              <a:rPr lang="en" b="1">
                <a:solidFill>
                  <a:srgbClr val="FF0000"/>
                </a:solidFill>
              </a:rPr>
              <a:t>검사 대상 선정의 한계</a:t>
            </a:r>
            <a:endParaRPr b="1">
              <a:solidFill>
                <a:srgbClr val="FF0000"/>
              </a:solidFill>
            </a:endParaRPr>
          </a:p>
          <a:p>
            <a:pPr marL="1371600" lvl="1" indent="-298450" algn="l" rtl="0">
              <a:lnSpc>
                <a:spcPct val="115000"/>
              </a:lnSpc>
              <a:spcBef>
                <a:spcPts val="0"/>
              </a:spcBef>
              <a:spcAft>
                <a:spcPts val="0"/>
              </a:spcAft>
              <a:buClr>
                <a:schemeClr val="dk1"/>
              </a:buClr>
              <a:buSzPts val="1100"/>
              <a:buChar char="-"/>
            </a:pPr>
            <a:r>
              <a:rPr lang="en" b="1">
                <a:solidFill>
                  <a:schemeClr val="dk1"/>
                </a:solidFill>
              </a:rPr>
              <a:t>10년 단위로 이루어지는 검사이기 때문에, </a:t>
            </a:r>
            <a:br>
              <a:rPr lang="en" b="1">
                <a:solidFill>
                  <a:schemeClr val="dk1"/>
                </a:solidFill>
              </a:rPr>
            </a:br>
            <a:r>
              <a:rPr lang="en" b="1">
                <a:solidFill>
                  <a:schemeClr val="dk1"/>
                </a:solidFill>
              </a:rPr>
              <a:t>검사 대상 연령이 만 20세~만70세로 한정되어 있음(전체 연령대가 아님)</a:t>
            </a:r>
            <a:endParaRPr b="1">
              <a:solidFill>
                <a:schemeClr val="dk1"/>
              </a:solidFill>
            </a:endParaRPr>
          </a:p>
          <a:p>
            <a:pPr marL="1371600" lvl="1" indent="-298450" algn="l" rtl="0">
              <a:lnSpc>
                <a:spcPct val="115000"/>
              </a:lnSpc>
              <a:spcBef>
                <a:spcPts val="0"/>
              </a:spcBef>
              <a:spcAft>
                <a:spcPts val="0"/>
              </a:spcAft>
              <a:buClr>
                <a:schemeClr val="dk1"/>
              </a:buClr>
              <a:buSzPts val="1100"/>
              <a:buChar char="-"/>
            </a:pPr>
            <a:r>
              <a:rPr lang="en" b="1">
                <a:solidFill>
                  <a:schemeClr val="dk1"/>
                </a:solidFill>
              </a:rPr>
              <a:t>건강보험가입자(지역가입자, 직장가입자, 피부양자)와 </a:t>
            </a:r>
            <a:br>
              <a:rPr lang="en" b="1">
                <a:solidFill>
                  <a:schemeClr val="dk1"/>
                </a:solidFill>
              </a:rPr>
            </a:br>
            <a:r>
              <a:rPr lang="en" b="1">
                <a:solidFill>
                  <a:schemeClr val="dk1"/>
                </a:solidFill>
              </a:rPr>
              <a:t>의료급여수급자를 대상으로 한 정신건강검사</a:t>
            </a:r>
            <a:endParaRPr b="1">
              <a:solidFill>
                <a:schemeClr val="dk1"/>
              </a:solidFill>
            </a:endParaRPr>
          </a:p>
          <a:p>
            <a:pPr marL="1371600" lvl="1" indent="-298450" algn="l" rtl="0">
              <a:lnSpc>
                <a:spcPct val="115000"/>
              </a:lnSpc>
              <a:spcBef>
                <a:spcPts val="0"/>
              </a:spcBef>
              <a:spcAft>
                <a:spcPts val="0"/>
              </a:spcAft>
              <a:buClr>
                <a:schemeClr val="dk1"/>
              </a:buClr>
              <a:buSzPts val="1100"/>
              <a:buChar char="-"/>
            </a:pPr>
            <a:r>
              <a:rPr lang="en" b="1">
                <a:solidFill>
                  <a:schemeClr val="dk1"/>
                </a:solidFill>
              </a:rPr>
              <a:t>따라서 타 데이터와 비교 시 표본 연령의 차이가 존재한다는 한계점 있음</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en" sz="1600">
                <a:solidFill>
                  <a:schemeClr val="dk1"/>
                </a:solidFill>
              </a:rPr>
              <a:t>선재</a:t>
            </a:r>
            <a:endParaRPr sz="1600">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기관 종류 및 시도에 따른 정신의료기관에서 치료받은 환자(입원 및 외래)의 주요 진단 현황 및 인구 10만 명당 치료받은 수(2019)</a:t>
            </a:r>
            <a:endParaRPr b="1">
              <a:solidFill>
                <a:schemeClr val="dk1"/>
              </a:solidFill>
            </a:endParaRPr>
          </a:p>
          <a:p>
            <a:pPr marL="914400" lvl="0" indent="-298450" algn="l" rtl="0">
              <a:lnSpc>
                <a:spcPct val="115000"/>
              </a:lnSpc>
              <a:spcBef>
                <a:spcPts val="0"/>
              </a:spcBef>
              <a:spcAft>
                <a:spcPts val="0"/>
              </a:spcAft>
              <a:buClr>
                <a:schemeClr val="dk1"/>
              </a:buClr>
              <a:buSzPts val="1100"/>
              <a:buChar char="-"/>
            </a:pPr>
            <a:r>
              <a:rPr lang="en" b="1">
                <a:solidFill>
                  <a:schemeClr val="dk1"/>
                </a:solidFill>
              </a:rPr>
              <a:t>10대 중 10 ~ 15 세 사이의 비율을 정확하게 가려내기 어려움</a:t>
            </a:r>
            <a:endParaRPr b="1">
              <a:solidFill>
                <a:schemeClr val="dk1"/>
              </a:solidFill>
            </a:endParaRPr>
          </a:p>
          <a:p>
            <a:pPr marL="914400" lvl="0" indent="-298450" algn="l" rtl="0">
              <a:lnSpc>
                <a:spcPct val="115000"/>
              </a:lnSpc>
              <a:spcBef>
                <a:spcPts val="0"/>
              </a:spcBef>
              <a:spcAft>
                <a:spcPts val="0"/>
              </a:spcAft>
              <a:buClr>
                <a:schemeClr val="dk1"/>
              </a:buClr>
              <a:buSzPts val="1100"/>
              <a:buChar char="-"/>
            </a:pPr>
            <a:r>
              <a:rPr lang="en" b="1">
                <a:solidFill>
                  <a:schemeClr val="dk1"/>
                </a:solidFill>
              </a:rPr>
              <a:t>다른 지역 소재 병원을 방문한 경우, 또는 외래 입원을 둘다 한 경우 중복 결과가 나올수 있음</a:t>
            </a:r>
            <a:endParaRPr b="1">
              <a:solidFill>
                <a:schemeClr val="dk1"/>
              </a:solidFill>
            </a:endParaRPr>
          </a:p>
          <a:p>
            <a:pPr marL="457200" lvl="0" indent="-298450" algn="l" rtl="0">
              <a:lnSpc>
                <a:spcPct val="107000"/>
              </a:lnSpc>
              <a:spcBef>
                <a:spcPts val="0"/>
              </a:spcBef>
              <a:spcAft>
                <a:spcPts val="0"/>
              </a:spcAft>
              <a:buClr>
                <a:schemeClr val="dk1"/>
              </a:buClr>
              <a:buSzPts val="1100"/>
              <a:buChar char="●"/>
            </a:pPr>
            <a:r>
              <a:rPr lang="en" b="1">
                <a:solidFill>
                  <a:schemeClr val="dk1"/>
                </a:solidFill>
              </a:rPr>
              <a:t>연령대별 많이 나타나는 정신건강 질환은?</a:t>
            </a:r>
            <a:endParaRPr b="1">
              <a:solidFill>
                <a:schemeClr val="dk1"/>
              </a:solidFill>
            </a:endParaRPr>
          </a:p>
          <a:p>
            <a:pPr marL="914400" lvl="0" indent="-298450" algn="l" rtl="0">
              <a:lnSpc>
                <a:spcPct val="115000"/>
              </a:lnSpc>
              <a:spcBef>
                <a:spcPts val="0"/>
              </a:spcBef>
              <a:spcAft>
                <a:spcPts val="0"/>
              </a:spcAft>
              <a:buClr>
                <a:schemeClr val="dk1"/>
              </a:buClr>
              <a:buSzPts val="1100"/>
              <a:buChar char="-"/>
            </a:pPr>
            <a:r>
              <a:rPr lang="en" b="1">
                <a:solidFill>
                  <a:schemeClr val="dk1"/>
                </a:solidFill>
              </a:rPr>
              <a:t>세종시의 평균연령대와 연령 비율이 타지역과의 차이점이 두드러짐</a:t>
            </a:r>
            <a:endParaRPr b="1">
              <a:solidFill>
                <a:schemeClr val="dk1"/>
              </a:solidFill>
            </a:endParaRPr>
          </a:p>
          <a:p>
            <a:pPr marL="914400" lvl="0" indent="0" algn="l" rtl="0">
              <a:lnSpc>
                <a:spcPct val="115000"/>
              </a:lnSpc>
              <a:spcBef>
                <a:spcPts val="0"/>
              </a:spcBef>
              <a:spcAft>
                <a:spcPts val="0"/>
              </a:spcAft>
              <a:buClr>
                <a:schemeClr val="dk1"/>
              </a:buClr>
              <a:buSzPts val="1100"/>
              <a:buFont typeface="Arial"/>
              <a:buNone/>
            </a:pPr>
            <a:r>
              <a:rPr lang="en" b="1">
                <a:solidFill>
                  <a:schemeClr val="dk1"/>
                </a:solidFill>
              </a:rPr>
              <a:t>-&gt;  따로 값을 추출하여 값 산출</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연령별 인구현황</a:t>
            </a:r>
            <a:endParaRPr b="1">
              <a:solidFill>
                <a:schemeClr val="dk1"/>
              </a:solidFill>
            </a:endParaRPr>
          </a:p>
          <a:p>
            <a:pPr marL="914400" lvl="0" indent="-298450" algn="l" rtl="0">
              <a:lnSpc>
                <a:spcPct val="115000"/>
              </a:lnSpc>
              <a:spcBef>
                <a:spcPts val="0"/>
              </a:spcBef>
              <a:spcAft>
                <a:spcPts val="0"/>
              </a:spcAft>
              <a:buClr>
                <a:schemeClr val="dk1"/>
              </a:buClr>
              <a:buSzPts val="1100"/>
              <a:buChar char="-"/>
            </a:pPr>
            <a:r>
              <a:rPr lang="en" b="1">
                <a:solidFill>
                  <a:schemeClr val="dk1"/>
                </a:solidFill>
              </a:rPr>
              <a:t>진료비율중 외국인의 수는 내국인의 0.67%이며 내과, 성형외과, 피부과 방문객이 대다수를 차지해 (주민등록이 안된)외국인은 인구수에 고려하지 않음.</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   </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en" sz="1600">
                <a:solidFill>
                  <a:schemeClr val="dk1"/>
                </a:solidFill>
              </a:rPr>
              <a:t>민정 &amp; 병제</a:t>
            </a:r>
            <a:endParaRPr sz="1600">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대부분의 직장인을 30대에서 60대 사이로 가정하여 데이터 추출</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600">
                <a:solidFill>
                  <a:schemeClr val="dk1"/>
                </a:solidFill>
              </a:rPr>
              <a:t>------------------------------------------------------------------------</a:t>
            </a:r>
            <a:endParaRPr sz="16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진료유형에 따른 외국인 실 환자는 총 321.574명으로 국내 환자수의 0.67% 수준으로 입원 27.678명, 외래 293.896명이며, 2017년 외국인 연 환자는 815.112명으로 전년대비 0.03% 감소했다.</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http://www.whosaeng.com/106610</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e8bf6cfc29_0_9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e8bf6cfc29_0_9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ea0590a671_1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ea0590a671_1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AutoNum type="arabicPeriod"/>
            </a:pPr>
            <a:r>
              <a:rPr lang="en" sz="1600">
                <a:solidFill>
                  <a:schemeClr val="dk1"/>
                </a:solidFill>
              </a:rPr>
              <a:t>새봄 &amp; 정문</a:t>
            </a:r>
            <a:endParaRPr sz="1600">
              <a:solidFill>
                <a:schemeClr val="dk1"/>
              </a:solidFill>
            </a:endParaRPr>
          </a:p>
          <a:p>
            <a:pPr marL="914400" lvl="0" indent="-298450" algn="l" rtl="0">
              <a:lnSpc>
                <a:spcPct val="115000"/>
              </a:lnSpc>
              <a:spcBef>
                <a:spcPts val="0"/>
              </a:spcBef>
              <a:spcAft>
                <a:spcPts val="0"/>
              </a:spcAft>
              <a:buClr>
                <a:schemeClr val="dk1"/>
              </a:buClr>
              <a:buSzPts val="1100"/>
              <a:buChar char="●"/>
            </a:pPr>
            <a:r>
              <a:rPr lang="en" b="1">
                <a:solidFill>
                  <a:schemeClr val="dk1"/>
                </a:solidFill>
                <a:highlight>
                  <a:srgbClr val="FFFF00"/>
                </a:highlight>
              </a:rPr>
              <a:t>2019 시도별 연령별 성별 일반건강검진 정신건강검사 결과 </a:t>
            </a:r>
            <a:br>
              <a:rPr lang="en" b="1">
                <a:solidFill>
                  <a:schemeClr val="dk1"/>
                </a:solidFill>
                <a:highlight>
                  <a:srgbClr val="FFFF00"/>
                </a:highlight>
              </a:rPr>
            </a:br>
            <a:r>
              <a:rPr lang="en" b="1">
                <a:solidFill>
                  <a:schemeClr val="dk1"/>
                </a:solidFill>
                <a:highlight>
                  <a:srgbClr val="FFFF00"/>
                </a:highlight>
              </a:rPr>
              <a:t>(기분상태 및 우울증) 데이터 속성</a:t>
            </a:r>
            <a:r>
              <a:rPr lang="en" b="1">
                <a:solidFill>
                  <a:schemeClr val="dk1"/>
                </a:solidFill>
              </a:rPr>
              <a:t> </a:t>
            </a:r>
            <a:endParaRPr b="1">
              <a:solidFill>
                <a:schemeClr val="dk1"/>
              </a:solidFill>
            </a:endParaRPr>
          </a:p>
          <a:p>
            <a:pPr marL="914400" lvl="0" indent="-298450" algn="l" rtl="0">
              <a:lnSpc>
                <a:spcPct val="115000"/>
              </a:lnSpc>
              <a:spcBef>
                <a:spcPts val="0"/>
              </a:spcBef>
              <a:spcAft>
                <a:spcPts val="0"/>
              </a:spcAft>
              <a:buClr>
                <a:srgbClr val="FF0000"/>
              </a:buClr>
              <a:buSzPts val="1100"/>
              <a:buChar char="-"/>
            </a:pPr>
            <a:r>
              <a:rPr lang="en" b="1">
                <a:solidFill>
                  <a:srgbClr val="FF0000"/>
                </a:solidFill>
              </a:rPr>
              <a:t>검사 대상 선정의 한계</a:t>
            </a:r>
            <a:endParaRPr b="1">
              <a:solidFill>
                <a:srgbClr val="FF0000"/>
              </a:solidFill>
            </a:endParaRPr>
          </a:p>
          <a:p>
            <a:pPr marL="1371600" lvl="1" indent="-298450" algn="l" rtl="0">
              <a:lnSpc>
                <a:spcPct val="115000"/>
              </a:lnSpc>
              <a:spcBef>
                <a:spcPts val="0"/>
              </a:spcBef>
              <a:spcAft>
                <a:spcPts val="0"/>
              </a:spcAft>
              <a:buClr>
                <a:schemeClr val="dk1"/>
              </a:buClr>
              <a:buSzPts val="1100"/>
              <a:buChar char="-"/>
            </a:pPr>
            <a:r>
              <a:rPr lang="en" b="1">
                <a:solidFill>
                  <a:schemeClr val="dk1"/>
                </a:solidFill>
              </a:rPr>
              <a:t>10년 단위로 이루어지는 검사이기 때문에, </a:t>
            </a:r>
            <a:br>
              <a:rPr lang="en" b="1">
                <a:solidFill>
                  <a:schemeClr val="dk1"/>
                </a:solidFill>
              </a:rPr>
            </a:br>
            <a:r>
              <a:rPr lang="en" b="1">
                <a:solidFill>
                  <a:schemeClr val="dk1"/>
                </a:solidFill>
              </a:rPr>
              <a:t>검사 대상 연령이 만 20세~만70세로 한정되어 있음(전체 연령대가 아님)</a:t>
            </a:r>
            <a:endParaRPr b="1">
              <a:solidFill>
                <a:schemeClr val="dk1"/>
              </a:solidFill>
            </a:endParaRPr>
          </a:p>
          <a:p>
            <a:pPr marL="1371600" lvl="1" indent="-298450" algn="l" rtl="0">
              <a:lnSpc>
                <a:spcPct val="115000"/>
              </a:lnSpc>
              <a:spcBef>
                <a:spcPts val="0"/>
              </a:spcBef>
              <a:spcAft>
                <a:spcPts val="0"/>
              </a:spcAft>
              <a:buClr>
                <a:schemeClr val="dk1"/>
              </a:buClr>
              <a:buSzPts val="1100"/>
              <a:buChar char="-"/>
            </a:pPr>
            <a:r>
              <a:rPr lang="en" b="1">
                <a:solidFill>
                  <a:schemeClr val="dk1"/>
                </a:solidFill>
              </a:rPr>
              <a:t>건강보험가입자(지역가입자, 직장가입자, 피부양자)와 </a:t>
            </a:r>
            <a:br>
              <a:rPr lang="en" b="1">
                <a:solidFill>
                  <a:schemeClr val="dk1"/>
                </a:solidFill>
              </a:rPr>
            </a:br>
            <a:r>
              <a:rPr lang="en" b="1">
                <a:solidFill>
                  <a:schemeClr val="dk1"/>
                </a:solidFill>
              </a:rPr>
              <a:t>의료급여수급자를 대상으로 한 정신건강검사</a:t>
            </a:r>
            <a:endParaRPr b="1">
              <a:solidFill>
                <a:schemeClr val="dk1"/>
              </a:solidFill>
            </a:endParaRPr>
          </a:p>
          <a:p>
            <a:pPr marL="1371600" lvl="1" indent="-298450" algn="l" rtl="0">
              <a:lnSpc>
                <a:spcPct val="115000"/>
              </a:lnSpc>
              <a:spcBef>
                <a:spcPts val="0"/>
              </a:spcBef>
              <a:spcAft>
                <a:spcPts val="0"/>
              </a:spcAft>
              <a:buClr>
                <a:schemeClr val="dk1"/>
              </a:buClr>
              <a:buSzPts val="1100"/>
              <a:buChar char="-"/>
            </a:pPr>
            <a:r>
              <a:rPr lang="en" b="1">
                <a:solidFill>
                  <a:schemeClr val="dk1"/>
                </a:solidFill>
              </a:rPr>
              <a:t>따라서 타 데이터와 비교 시 표본 연령의 차이가 존재한다는 한계점 있음</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en" sz="1600">
                <a:solidFill>
                  <a:schemeClr val="dk1"/>
                </a:solidFill>
              </a:rPr>
              <a:t>선재</a:t>
            </a:r>
            <a:endParaRPr sz="1600">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기관 종류 및 시도에 따른 정신의료기관에서 치료받은 환자(입원 및 외래)의 주요 진단 현황 및 인구 10만 명당 치료받은 수(2019)</a:t>
            </a:r>
            <a:endParaRPr b="1">
              <a:solidFill>
                <a:schemeClr val="dk1"/>
              </a:solidFill>
            </a:endParaRPr>
          </a:p>
          <a:p>
            <a:pPr marL="914400" lvl="0" indent="-298450" algn="l" rtl="0">
              <a:lnSpc>
                <a:spcPct val="115000"/>
              </a:lnSpc>
              <a:spcBef>
                <a:spcPts val="0"/>
              </a:spcBef>
              <a:spcAft>
                <a:spcPts val="0"/>
              </a:spcAft>
              <a:buClr>
                <a:schemeClr val="dk1"/>
              </a:buClr>
              <a:buSzPts val="1100"/>
              <a:buChar char="-"/>
            </a:pPr>
            <a:r>
              <a:rPr lang="en" b="1">
                <a:solidFill>
                  <a:schemeClr val="dk1"/>
                </a:solidFill>
              </a:rPr>
              <a:t>10대 중 10 ~ 15 세 사이의 비율을 정확하게 가려내기 어려움</a:t>
            </a:r>
            <a:endParaRPr b="1">
              <a:solidFill>
                <a:schemeClr val="dk1"/>
              </a:solidFill>
            </a:endParaRPr>
          </a:p>
          <a:p>
            <a:pPr marL="914400" lvl="0" indent="-298450" algn="l" rtl="0">
              <a:lnSpc>
                <a:spcPct val="115000"/>
              </a:lnSpc>
              <a:spcBef>
                <a:spcPts val="0"/>
              </a:spcBef>
              <a:spcAft>
                <a:spcPts val="0"/>
              </a:spcAft>
              <a:buClr>
                <a:schemeClr val="dk1"/>
              </a:buClr>
              <a:buSzPts val="1100"/>
              <a:buChar char="-"/>
            </a:pPr>
            <a:r>
              <a:rPr lang="en" b="1">
                <a:solidFill>
                  <a:schemeClr val="dk1"/>
                </a:solidFill>
              </a:rPr>
              <a:t>다른 지역 소재 병원을 방문한 경우, 또는 외래 입원을 둘다 한 경우 중복 결과가 나올수 있음</a:t>
            </a:r>
            <a:endParaRPr b="1">
              <a:solidFill>
                <a:schemeClr val="dk1"/>
              </a:solidFill>
            </a:endParaRPr>
          </a:p>
          <a:p>
            <a:pPr marL="457200" lvl="0" indent="-298450" algn="l" rtl="0">
              <a:lnSpc>
                <a:spcPct val="107000"/>
              </a:lnSpc>
              <a:spcBef>
                <a:spcPts val="0"/>
              </a:spcBef>
              <a:spcAft>
                <a:spcPts val="0"/>
              </a:spcAft>
              <a:buClr>
                <a:schemeClr val="dk1"/>
              </a:buClr>
              <a:buSzPts val="1100"/>
              <a:buChar char="●"/>
            </a:pPr>
            <a:r>
              <a:rPr lang="en" b="1">
                <a:solidFill>
                  <a:schemeClr val="dk1"/>
                </a:solidFill>
              </a:rPr>
              <a:t>연령대별 많이 나타나는 정신건강 질환은?</a:t>
            </a:r>
            <a:endParaRPr b="1">
              <a:solidFill>
                <a:schemeClr val="dk1"/>
              </a:solidFill>
            </a:endParaRPr>
          </a:p>
          <a:p>
            <a:pPr marL="914400" lvl="0" indent="-298450" algn="l" rtl="0">
              <a:lnSpc>
                <a:spcPct val="115000"/>
              </a:lnSpc>
              <a:spcBef>
                <a:spcPts val="0"/>
              </a:spcBef>
              <a:spcAft>
                <a:spcPts val="0"/>
              </a:spcAft>
              <a:buClr>
                <a:schemeClr val="dk1"/>
              </a:buClr>
              <a:buSzPts val="1100"/>
              <a:buChar char="-"/>
            </a:pPr>
            <a:r>
              <a:rPr lang="en" b="1">
                <a:solidFill>
                  <a:schemeClr val="dk1"/>
                </a:solidFill>
              </a:rPr>
              <a:t>세종시의 평균연령대와 연령 비율이 타지역과의 차이점이 두드러짐</a:t>
            </a:r>
            <a:endParaRPr b="1">
              <a:solidFill>
                <a:schemeClr val="dk1"/>
              </a:solidFill>
            </a:endParaRPr>
          </a:p>
          <a:p>
            <a:pPr marL="914400" lvl="0" indent="0" algn="l" rtl="0">
              <a:lnSpc>
                <a:spcPct val="115000"/>
              </a:lnSpc>
              <a:spcBef>
                <a:spcPts val="0"/>
              </a:spcBef>
              <a:spcAft>
                <a:spcPts val="0"/>
              </a:spcAft>
              <a:buClr>
                <a:schemeClr val="dk1"/>
              </a:buClr>
              <a:buSzPts val="1100"/>
              <a:buFont typeface="Arial"/>
              <a:buNone/>
            </a:pPr>
            <a:r>
              <a:rPr lang="en" b="1">
                <a:solidFill>
                  <a:schemeClr val="dk1"/>
                </a:solidFill>
              </a:rPr>
              <a:t>-&gt;  따로 값을 추출하여 값 산출</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연령별 인구현황</a:t>
            </a:r>
            <a:endParaRPr b="1">
              <a:solidFill>
                <a:schemeClr val="dk1"/>
              </a:solidFill>
            </a:endParaRPr>
          </a:p>
          <a:p>
            <a:pPr marL="914400" lvl="0" indent="-298450" algn="l" rtl="0">
              <a:lnSpc>
                <a:spcPct val="115000"/>
              </a:lnSpc>
              <a:spcBef>
                <a:spcPts val="0"/>
              </a:spcBef>
              <a:spcAft>
                <a:spcPts val="0"/>
              </a:spcAft>
              <a:buClr>
                <a:schemeClr val="dk1"/>
              </a:buClr>
              <a:buSzPts val="1100"/>
              <a:buChar char="-"/>
            </a:pPr>
            <a:r>
              <a:rPr lang="en" b="1">
                <a:solidFill>
                  <a:schemeClr val="dk1"/>
                </a:solidFill>
              </a:rPr>
              <a:t>진료비율중 외국인의 수는 내국인의 0.67%이며 내과, 성형외과, 피부과 방문객이 대다수를 차지해 (주민등록이 안된)외국인은 인구수에 고려하지 않음.</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   </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en" sz="1600">
                <a:solidFill>
                  <a:schemeClr val="dk1"/>
                </a:solidFill>
              </a:rPr>
              <a:t>민정 &amp; 병제</a:t>
            </a:r>
            <a:endParaRPr sz="1600">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대부분의 직장인을 30대에서 60대 사이로 가정하여 데이터 추출</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600">
                <a:solidFill>
                  <a:schemeClr val="dk1"/>
                </a:solidFill>
              </a:rPr>
              <a:t>------------------------------------------------------------------------</a:t>
            </a:r>
            <a:endParaRPr sz="16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진료유형에 따른 외국인 실 환자는 총 321.574명으로 국내 환자수의 0.67% 수준으로 입원 27.678명, 외래 293.896명이며, 2017년 외국인 연 환자는 815.112명으로 전년대비 0.03% 감소했다.</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http://www.whosaeng.com/106610</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ea0590a671_14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ea0590a671_14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AutoNum type="arabicPeriod"/>
            </a:pPr>
            <a:r>
              <a:rPr lang="en" sz="1600">
                <a:solidFill>
                  <a:schemeClr val="dk1"/>
                </a:solidFill>
              </a:rPr>
              <a:t>새봄 &amp; 정문</a:t>
            </a:r>
            <a:endParaRPr sz="1600">
              <a:solidFill>
                <a:schemeClr val="dk1"/>
              </a:solidFill>
            </a:endParaRPr>
          </a:p>
          <a:p>
            <a:pPr marL="914400" lvl="0" indent="-298450" algn="l" rtl="0">
              <a:lnSpc>
                <a:spcPct val="115000"/>
              </a:lnSpc>
              <a:spcBef>
                <a:spcPts val="0"/>
              </a:spcBef>
              <a:spcAft>
                <a:spcPts val="0"/>
              </a:spcAft>
              <a:buClr>
                <a:schemeClr val="dk1"/>
              </a:buClr>
              <a:buSzPts val="1100"/>
              <a:buChar char="●"/>
            </a:pPr>
            <a:r>
              <a:rPr lang="en" b="1">
                <a:solidFill>
                  <a:schemeClr val="dk1"/>
                </a:solidFill>
                <a:highlight>
                  <a:srgbClr val="FFFF00"/>
                </a:highlight>
              </a:rPr>
              <a:t>2019 시도별 연령별 성별 일반건강검진 정신건강검사 결과 </a:t>
            </a:r>
            <a:br>
              <a:rPr lang="en" b="1">
                <a:solidFill>
                  <a:schemeClr val="dk1"/>
                </a:solidFill>
                <a:highlight>
                  <a:srgbClr val="FFFF00"/>
                </a:highlight>
              </a:rPr>
            </a:br>
            <a:r>
              <a:rPr lang="en" b="1">
                <a:solidFill>
                  <a:schemeClr val="dk1"/>
                </a:solidFill>
                <a:highlight>
                  <a:srgbClr val="FFFF00"/>
                </a:highlight>
              </a:rPr>
              <a:t>(기분상태 및 우울증) 데이터 속성</a:t>
            </a:r>
            <a:r>
              <a:rPr lang="en" b="1">
                <a:solidFill>
                  <a:schemeClr val="dk1"/>
                </a:solidFill>
              </a:rPr>
              <a:t> </a:t>
            </a:r>
            <a:endParaRPr b="1">
              <a:solidFill>
                <a:schemeClr val="dk1"/>
              </a:solidFill>
            </a:endParaRPr>
          </a:p>
          <a:p>
            <a:pPr marL="914400" lvl="0" indent="-298450" algn="l" rtl="0">
              <a:lnSpc>
                <a:spcPct val="115000"/>
              </a:lnSpc>
              <a:spcBef>
                <a:spcPts val="0"/>
              </a:spcBef>
              <a:spcAft>
                <a:spcPts val="0"/>
              </a:spcAft>
              <a:buClr>
                <a:srgbClr val="FF0000"/>
              </a:buClr>
              <a:buSzPts val="1100"/>
              <a:buChar char="-"/>
            </a:pPr>
            <a:r>
              <a:rPr lang="en" b="1">
                <a:solidFill>
                  <a:srgbClr val="FF0000"/>
                </a:solidFill>
              </a:rPr>
              <a:t>검사 대상 선정의 한계</a:t>
            </a:r>
            <a:endParaRPr b="1">
              <a:solidFill>
                <a:srgbClr val="FF0000"/>
              </a:solidFill>
            </a:endParaRPr>
          </a:p>
          <a:p>
            <a:pPr marL="1371600" lvl="1" indent="-298450" algn="l" rtl="0">
              <a:lnSpc>
                <a:spcPct val="115000"/>
              </a:lnSpc>
              <a:spcBef>
                <a:spcPts val="0"/>
              </a:spcBef>
              <a:spcAft>
                <a:spcPts val="0"/>
              </a:spcAft>
              <a:buClr>
                <a:schemeClr val="dk1"/>
              </a:buClr>
              <a:buSzPts val="1100"/>
              <a:buChar char="-"/>
            </a:pPr>
            <a:r>
              <a:rPr lang="en" b="1">
                <a:solidFill>
                  <a:schemeClr val="dk1"/>
                </a:solidFill>
              </a:rPr>
              <a:t>10년 단위로 이루어지는 검사이기 때문에, </a:t>
            </a:r>
            <a:br>
              <a:rPr lang="en" b="1">
                <a:solidFill>
                  <a:schemeClr val="dk1"/>
                </a:solidFill>
              </a:rPr>
            </a:br>
            <a:r>
              <a:rPr lang="en" b="1">
                <a:solidFill>
                  <a:schemeClr val="dk1"/>
                </a:solidFill>
              </a:rPr>
              <a:t>검사 대상 연령이 만 20세~만70세로 한정되어 있음(전체 연령대가 아님)</a:t>
            </a:r>
            <a:endParaRPr b="1">
              <a:solidFill>
                <a:schemeClr val="dk1"/>
              </a:solidFill>
            </a:endParaRPr>
          </a:p>
          <a:p>
            <a:pPr marL="1371600" lvl="1" indent="-298450" algn="l" rtl="0">
              <a:lnSpc>
                <a:spcPct val="115000"/>
              </a:lnSpc>
              <a:spcBef>
                <a:spcPts val="0"/>
              </a:spcBef>
              <a:spcAft>
                <a:spcPts val="0"/>
              </a:spcAft>
              <a:buClr>
                <a:schemeClr val="dk1"/>
              </a:buClr>
              <a:buSzPts val="1100"/>
              <a:buChar char="-"/>
            </a:pPr>
            <a:r>
              <a:rPr lang="en" b="1">
                <a:solidFill>
                  <a:schemeClr val="dk1"/>
                </a:solidFill>
              </a:rPr>
              <a:t>건강보험가입자(지역가입자, 직장가입자, 피부양자)와 </a:t>
            </a:r>
            <a:br>
              <a:rPr lang="en" b="1">
                <a:solidFill>
                  <a:schemeClr val="dk1"/>
                </a:solidFill>
              </a:rPr>
            </a:br>
            <a:r>
              <a:rPr lang="en" b="1">
                <a:solidFill>
                  <a:schemeClr val="dk1"/>
                </a:solidFill>
              </a:rPr>
              <a:t>의료급여수급자를 대상으로 한 정신건강검사</a:t>
            </a:r>
            <a:endParaRPr b="1">
              <a:solidFill>
                <a:schemeClr val="dk1"/>
              </a:solidFill>
            </a:endParaRPr>
          </a:p>
          <a:p>
            <a:pPr marL="1371600" lvl="1" indent="-298450" algn="l" rtl="0">
              <a:lnSpc>
                <a:spcPct val="115000"/>
              </a:lnSpc>
              <a:spcBef>
                <a:spcPts val="0"/>
              </a:spcBef>
              <a:spcAft>
                <a:spcPts val="0"/>
              </a:spcAft>
              <a:buClr>
                <a:schemeClr val="dk1"/>
              </a:buClr>
              <a:buSzPts val="1100"/>
              <a:buChar char="-"/>
            </a:pPr>
            <a:r>
              <a:rPr lang="en" b="1">
                <a:solidFill>
                  <a:schemeClr val="dk1"/>
                </a:solidFill>
              </a:rPr>
              <a:t>따라서 타 데이터와 비교 시 표본 연령의 차이가 존재한다는 한계점 있음</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en" sz="1600">
                <a:solidFill>
                  <a:schemeClr val="dk1"/>
                </a:solidFill>
              </a:rPr>
              <a:t>선재</a:t>
            </a:r>
            <a:endParaRPr sz="1600">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기관 종류 및 시도에 따른 정신의료기관에서 치료받은 환자(입원 및 외래)의 주요 진단 현황 및 인구 10만 명당 치료받은 수(2019)</a:t>
            </a:r>
            <a:endParaRPr b="1">
              <a:solidFill>
                <a:schemeClr val="dk1"/>
              </a:solidFill>
            </a:endParaRPr>
          </a:p>
          <a:p>
            <a:pPr marL="914400" lvl="0" indent="-298450" algn="l" rtl="0">
              <a:lnSpc>
                <a:spcPct val="115000"/>
              </a:lnSpc>
              <a:spcBef>
                <a:spcPts val="0"/>
              </a:spcBef>
              <a:spcAft>
                <a:spcPts val="0"/>
              </a:spcAft>
              <a:buClr>
                <a:schemeClr val="dk1"/>
              </a:buClr>
              <a:buSzPts val="1100"/>
              <a:buChar char="-"/>
            </a:pPr>
            <a:r>
              <a:rPr lang="en" b="1">
                <a:solidFill>
                  <a:schemeClr val="dk1"/>
                </a:solidFill>
              </a:rPr>
              <a:t>10대 중 10 ~ 15 세 사이의 비율을 정확하게 가려내기 어려움</a:t>
            </a:r>
            <a:endParaRPr b="1">
              <a:solidFill>
                <a:schemeClr val="dk1"/>
              </a:solidFill>
            </a:endParaRPr>
          </a:p>
          <a:p>
            <a:pPr marL="914400" lvl="0" indent="-298450" algn="l" rtl="0">
              <a:lnSpc>
                <a:spcPct val="115000"/>
              </a:lnSpc>
              <a:spcBef>
                <a:spcPts val="0"/>
              </a:spcBef>
              <a:spcAft>
                <a:spcPts val="0"/>
              </a:spcAft>
              <a:buClr>
                <a:schemeClr val="dk1"/>
              </a:buClr>
              <a:buSzPts val="1100"/>
              <a:buChar char="-"/>
            </a:pPr>
            <a:r>
              <a:rPr lang="en" b="1">
                <a:solidFill>
                  <a:schemeClr val="dk1"/>
                </a:solidFill>
              </a:rPr>
              <a:t>다른 지역 소재 병원을 방문한 경우, 또는 외래 입원을 둘다 한 경우 중복 결과가 나올수 있음</a:t>
            </a:r>
            <a:endParaRPr b="1">
              <a:solidFill>
                <a:schemeClr val="dk1"/>
              </a:solidFill>
            </a:endParaRPr>
          </a:p>
          <a:p>
            <a:pPr marL="457200" lvl="0" indent="-298450" algn="l" rtl="0">
              <a:lnSpc>
                <a:spcPct val="107000"/>
              </a:lnSpc>
              <a:spcBef>
                <a:spcPts val="0"/>
              </a:spcBef>
              <a:spcAft>
                <a:spcPts val="0"/>
              </a:spcAft>
              <a:buClr>
                <a:schemeClr val="dk1"/>
              </a:buClr>
              <a:buSzPts val="1100"/>
              <a:buChar char="●"/>
            </a:pPr>
            <a:r>
              <a:rPr lang="en" b="1">
                <a:solidFill>
                  <a:schemeClr val="dk1"/>
                </a:solidFill>
              </a:rPr>
              <a:t>연령대별 많이 나타나는 정신건강 질환은?</a:t>
            </a:r>
            <a:endParaRPr b="1">
              <a:solidFill>
                <a:schemeClr val="dk1"/>
              </a:solidFill>
            </a:endParaRPr>
          </a:p>
          <a:p>
            <a:pPr marL="914400" lvl="0" indent="-298450" algn="l" rtl="0">
              <a:lnSpc>
                <a:spcPct val="115000"/>
              </a:lnSpc>
              <a:spcBef>
                <a:spcPts val="0"/>
              </a:spcBef>
              <a:spcAft>
                <a:spcPts val="0"/>
              </a:spcAft>
              <a:buClr>
                <a:schemeClr val="dk1"/>
              </a:buClr>
              <a:buSzPts val="1100"/>
              <a:buChar char="-"/>
            </a:pPr>
            <a:r>
              <a:rPr lang="en" b="1">
                <a:solidFill>
                  <a:schemeClr val="dk1"/>
                </a:solidFill>
              </a:rPr>
              <a:t>세종시의 평균연령대와 연령 비율이 타지역과의 차이점이 두드러짐</a:t>
            </a:r>
            <a:endParaRPr b="1">
              <a:solidFill>
                <a:schemeClr val="dk1"/>
              </a:solidFill>
            </a:endParaRPr>
          </a:p>
          <a:p>
            <a:pPr marL="914400" lvl="0" indent="0" algn="l" rtl="0">
              <a:lnSpc>
                <a:spcPct val="115000"/>
              </a:lnSpc>
              <a:spcBef>
                <a:spcPts val="0"/>
              </a:spcBef>
              <a:spcAft>
                <a:spcPts val="0"/>
              </a:spcAft>
              <a:buClr>
                <a:schemeClr val="dk1"/>
              </a:buClr>
              <a:buSzPts val="1100"/>
              <a:buFont typeface="Arial"/>
              <a:buNone/>
            </a:pPr>
            <a:r>
              <a:rPr lang="en" b="1">
                <a:solidFill>
                  <a:schemeClr val="dk1"/>
                </a:solidFill>
              </a:rPr>
              <a:t>-&gt;  따로 값을 추출하여 값 산출</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연령별 인구현황</a:t>
            </a:r>
            <a:endParaRPr b="1">
              <a:solidFill>
                <a:schemeClr val="dk1"/>
              </a:solidFill>
            </a:endParaRPr>
          </a:p>
          <a:p>
            <a:pPr marL="914400" lvl="0" indent="-298450" algn="l" rtl="0">
              <a:lnSpc>
                <a:spcPct val="115000"/>
              </a:lnSpc>
              <a:spcBef>
                <a:spcPts val="0"/>
              </a:spcBef>
              <a:spcAft>
                <a:spcPts val="0"/>
              </a:spcAft>
              <a:buClr>
                <a:schemeClr val="dk1"/>
              </a:buClr>
              <a:buSzPts val="1100"/>
              <a:buChar char="-"/>
            </a:pPr>
            <a:r>
              <a:rPr lang="en" b="1">
                <a:solidFill>
                  <a:schemeClr val="dk1"/>
                </a:solidFill>
              </a:rPr>
              <a:t>진료비율중 외국인의 수는 내국인의 0.67%이며 내과, 성형외과, 피부과 방문객이 대다수를 차지해 (주민등록이 안된)외국인은 인구수에 고려하지 않음.</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   </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457200" lvl="0" indent="-330200" algn="l" rtl="0">
              <a:lnSpc>
                <a:spcPct val="115000"/>
              </a:lnSpc>
              <a:spcBef>
                <a:spcPts val="0"/>
              </a:spcBef>
              <a:spcAft>
                <a:spcPts val="0"/>
              </a:spcAft>
              <a:buClr>
                <a:schemeClr val="dk1"/>
              </a:buClr>
              <a:buSzPts val="1600"/>
              <a:buAutoNum type="arabicPeriod"/>
            </a:pPr>
            <a:r>
              <a:rPr lang="en" sz="1600">
                <a:solidFill>
                  <a:schemeClr val="dk1"/>
                </a:solidFill>
              </a:rPr>
              <a:t>민정 &amp; 병제</a:t>
            </a:r>
            <a:endParaRPr sz="1600">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대부분의 직장인을 30대에서 60대 사이로 가정하여 데이터 추출</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600">
                <a:solidFill>
                  <a:schemeClr val="dk1"/>
                </a:solidFill>
              </a:rPr>
              <a:t>------------------------------------------------------------------------</a:t>
            </a:r>
            <a:endParaRPr sz="16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진료유형에 따른 외국인 실 환자는 총 321.574명으로 국내 환자수의 0.67% 수준으로 입원 27.678명, 외래 293.896명이며, 2017년 외국인 연 환자는 815.112명으로 전년대비 0.03% 감소했다.</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http://www.whosaeng.com/106610</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ea0590a671_14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ea0590a671_14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6"/>
        <p:cNvGrpSpPr/>
        <p:nvPr/>
      </p:nvGrpSpPr>
      <p:grpSpPr>
        <a:xfrm>
          <a:off x="0" y="0"/>
          <a:ext cx="0" cy="0"/>
          <a:chOff x="0" y="0"/>
          <a:chExt cx="0" cy="0"/>
        </a:xfrm>
      </p:grpSpPr>
      <p:sp>
        <p:nvSpPr>
          <p:cNvPr id="2367" name="Google Shape;2367;ge8bf6cfc29_0_9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8" name="Google Shape;2368;ge8bf6cfc29_0_9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1"/>
        <p:cNvGrpSpPr/>
        <p:nvPr/>
      </p:nvGrpSpPr>
      <p:grpSpPr>
        <a:xfrm>
          <a:off x="0" y="0"/>
          <a:ext cx="0" cy="0"/>
          <a:chOff x="0" y="0"/>
          <a:chExt cx="0" cy="0"/>
        </a:xfrm>
      </p:grpSpPr>
      <p:sp>
        <p:nvSpPr>
          <p:cNvPr id="2372" name="Google Shape;2372;ge8bf6cfc29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3" name="Google Shape;2373;ge8bf6cfc29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여기까지 민정륌~~</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e8bf6cfc29_0_9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e8bf6cfc29_0_9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1"/>
        <p:cNvGrpSpPr/>
        <p:nvPr/>
      </p:nvGrpSpPr>
      <p:grpSpPr>
        <a:xfrm>
          <a:off x="0" y="0"/>
          <a:ext cx="0" cy="0"/>
          <a:chOff x="0" y="0"/>
          <a:chExt cx="0" cy="0"/>
        </a:xfrm>
      </p:grpSpPr>
      <p:sp>
        <p:nvSpPr>
          <p:cNvPr id="2312" name="Google Shape;2312;gea0590a671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3" name="Google Shape;2313;gea0590a67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[느낀 점]은 프로젝트 수행에서 개인, 우리 팀이 잘한 부분과 아쉬운 점을 작성한다. 또한 프로젝트를 수행하면서 느낀 수행 상 어려움, 갈등요소 등을 작성하고 이를 해결한 방법을 작성한다.</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ea0590a67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ea0590a67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[느낀 점]은 프로젝트 수행에서 개인, 우리 팀이 잘한 부분과 아쉬운 점을 작성한다. 또한 프로젝트를 수행하면서 느낀 수행 상 어려움, 갈등요소 등을 작성하고 이를 해결한 방법을 작성한다.</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gea0590a67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5" name="Google Shape;2355;gea0590a67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[느낀 점]은 프로젝트 수행에서 개인, 우리 팀이 잘한 부분과 아쉬운 점을 작성한다. 또한 프로젝트를 수행하면서 느낀 수행 상 어려움, 갈등요소 등을 작성하고 이를 해결한 방법을 작성한다.</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e8bf6cfc29_0_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e8bf6cfc29_0_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e8bf6cfc29_0_9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e8bf6cfc29_0_9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e8bf6cfc29_0_9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e8bf6cfc29_0_9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e8bf6cfc29_0_9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e8bf6cfc29_0_9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5475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396450" y="4604450"/>
            <a:ext cx="1257300" cy="1257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14300" y="1199925"/>
            <a:ext cx="4336200" cy="18567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714300" y="3069638"/>
            <a:ext cx="4336200" cy="416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7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3" name="Google Shape;13;p2"/>
          <p:cNvGrpSpPr/>
          <p:nvPr/>
        </p:nvGrpSpPr>
        <p:grpSpPr>
          <a:xfrm>
            <a:off x="357455" y="181254"/>
            <a:ext cx="713680" cy="162000"/>
            <a:chOff x="357455" y="181254"/>
            <a:chExt cx="713680" cy="162000"/>
          </a:xfrm>
        </p:grpSpPr>
        <p:sp>
          <p:nvSpPr>
            <p:cNvPr id="14" name="Google Shape;14;p2"/>
            <p:cNvSpPr/>
            <p:nvPr/>
          </p:nvSpPr>
          <p:spPr>
            <a:xfrm>
              <a:off x="357455" y="181254"/>
              <a:ext cx="162000" cy="162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33295" y="181254"/>
              <a:ext cx="162000" cy="162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909135" y="181254"/>
              <a:ext cx="162000" cy="162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p:nvPr/>
        </p:nvSpPr>
        <p:spPr>
          <a:xfrm rot="2700000">
            <a:off x="3435876" y="4177217"/>
            <a:ext cx="154856" cy="85446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357450" y="4309250"/>
            <a:ext cx="295200" cy="295200"/>
            <a:chOff x="357450" y="4309250"/>
            <a:chExt cx="295200" cy="295200"/>
          </a:xfrm>
        </p:grpSpPr>
        <p:cxnSp>
          <p:nvCxnSpPr>
            <p:cNvPr id="19" name="Google Shape;19;p2"/>
            <p:cNvCxnSpPr/>
            <p:nvPr/>
          </p:nvCxnSpPr>
          <p:spPr>
            <a:xfrm>
              <a:off x="502825" y="4309250"/>
              <a:ext cx="0" cy="295200"/>
            </a:xfrm>
            <a:prstGeom prst="straightConnector1">
              <a:avLst/>
            </a:prstGeom>
            <a:noFill/>
            <a:ln w="76200" cap="flat" cmpd="sng">
              <a:solidFill>
                <a:schemeClr val="accent4"/>
              </a:solidFill>
              <a:prstDash val="solid"/>
              <a:round/>
              <a:headEnd type="none" w="med" len="med"/>
              <a:tailEnd type="none" w="med" len="med"/>
            </a:ln>
          </p:spPr>
        </p:cxnSp>
        <p:cxnSp>
          <p:nvCxnSpPr>
            <p:cNvPr id="20" name="Google Shape;20;p2"/>
            <p:cNvCxnSpPr/>
            <p:nvPr/>
          </p:nvCxnSpPr>
          <p:spPr>
            <a:xfrm rot="10800000">
              <a:off x="505050" y="4309250"/>
              <a:ext cx="0" cy="295200"/>
            </a:xfrm>
            <a:prstGeom prst="straightConnector1">
              <a:avLst/>
            </a:prstGeom>
            <a:noFill/>
            <a:ln w="76200" cap="flat" cmpd="sng">
              <a:solidFill>
                <a:schemeClr val="accent4"/>
              </a:solidFill>
              <a:prstDash val="solid"/>
              <a:round/>
              <a:headEnd type="none" w="med" len="med"/>
              <a:tailEnd type="none" w="med" len="med"/>
            </a:ln>
          </p:spPr>
        </p:cxnSp>
      </p:grpSp>
      <p:sp>
        <p:nvSpPr>
          <p:cNvPr id="21" name="Google Shape;21;p2"/>
          <p:cNvSpPr/>
          <p:nvPr/>
        </p:nvSpPr>
        <p:spPr>
          <a:xfrm rot="2700000">
            <a:off x="4140145" y="3917744"/>
            <a:ext cx="210435" cy="1187515"/>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4424400" y="306838"/>
            <a:ext cx="295200" cy="295200"/>
            <a:chOff x="4424400" y="306838"/>
            <a:chExt cx="295200" cy="295200"/>
          </a:xfrm>
        </p:grpSpPr>
        <p:cxnSp>
          <p:nvCxnSpPr>
            <p:cNvPr id="23" name="Google Shape;23;p2"/>
            <p:cNvCxnSpPr/>
            <p:nvPr/>
          </p:nvCxnSpPr>
          <p:spPr>
            <a:xfrm>
              <a:off x="4569775" y="306838"/>
              <a:ext cx="0" cy="295200"/>
            </a:xfrm>
            <a:prstGeom prst="straightConnector1">
              <a:avLst/>
            </a:prstGeom>
            <a:noFill/>
            <a:ln w="76200" cap="flat" cmpd="sng">
              <a:solidFill>
                <a:schemeClr val="accent2"/>
              </a:solidFill>
              <a:prstDash val="solid"/>
              <a:round/>
              <a:headEnd type="none" w="med" len="med"/>
              <a:tailEnd type="none" w="med" len="med"/>
            </a:ln>
          </p:spPr>
        </p:cxnSp>
        <p:cxnSp>
          <p:nvCxnSpPr>
            <p:cNvPr id="24" name="Google Shape;24;p2"/>
            <p:cNvCxnSpPr/>
            <p:nvPr/>
          </p:nvCxnSpPr>
          <p:spPr>
            <a:xfrm rot="10800000">
              <a:off x="4572000" y="306838"/>
              <a:ext cx="0" cy="295200"/>
            </a:xfrm>
            <a:prstGeom prst="straightConnector1">
              <a:avLst/>
            </a:prstGeom>
            <a:noFill/>
            <a:ln w="76200" cap="flat" cmpd="sng">
              <a:solidFill>
                <a:schemeClr val="accent2"/>
              </a:solidFill>
              <a:prstDash val="solid"/>
              <a:round/>
              <a:headEnd type="none" w="med" len="med"/>
              <a:tailEnd type="none" w="med" len="med"/>
            </a:ln>
          </p:spPr>
        </p:cxnSp>
      </p:grpSp>
      <p:grpSp>
        <p:nvGrpSpPr>
          <p:cNvPr id="25" name="Google Shape;25;p2"/>
          <p:cNvGrpSpPr/>
          <p:nvPr/>
        </p:nvGrpSpPr>
        <p:grpSpPr>
          <a:xfrm>
            <a:off x="4739611" y="602059"/>
            <a:ext cx="413100" cy="413100"/>
            <a:chOff x="4739611" y="602059"/>
            <a:chExt cx="413100" cy="413100"/>
          </a:xfrm>
        </p:grpSpPr>
        <p:cxnSp>
          <p:nvCxnSpPr>
            <p:cNvPr id="26" name="Google Shape;26;p2"/>
            <p:cNvCxnSpPr/>
            <p:nvPr/>
          </p:nvCxnSpPr>
          <p:spPr>
            <a:xfrm>
              <a:off x="4942990" y="602059"/>
              <a:ext cx="0" cy="413100"/>
            </a:xfrm>
            <a:prstGeom prst="straightConnector1">
              <a:avLst/>
            </a:prstGeom>
            <a:noFill/>
            <a:ln w="114300" cap="flat" cmpd="sng">
              <a:solidFill>
                <a:schemeClr val="lt1"/>
              </a:solidFill>
              <a:prstDash val="solid"/>
              <a:round/>
              <a:headEnd type="none" w="med" len="med"/>
              <a:tailEnd type="none" w="med" len="med"/>
            </a:ln>
          </p:spPr>
        </p:cxnSp>
        <p:cxnSp>
          <p:nvCxnSpPr>
            <p:cNvPr id="27" name="Google Shape;27;p2"/>
            <p:cNvCxnSpPr/>
            <p:nvPr/>
          </p:nvCxnSpPr>
          <p:spPr>
            <a:xfrm rot="10800000">
              <a:off x="4946161" y="602001"/>
              <a:ext cx="0" cy="413100"/>
            </a:xfrm>
            <a:prstGeom prst="straightConnector1">
              <a:avLst/>
            </a:prstGeom>
            <a:noFill/>
            <a:ln w="114300" cap="flat" cmpd="sng">
              <a:solidFill>
                <a:schemeClr val="lt1"/>
              </a:solidFill>
              <a:prstDash val="solid"/>
              <a:round/>
              <a:headEnd type="none" w="med" len="med"/>
              <a:tailEnd type="none" w="med" len="med"/>
            </a:ln>
          </p:spPr>
        </p:cxnSp>
      </p:grpSp>
      <p:grpSp>
        <p:nvGrpSpPr>
          <p:cNvPr id="28" name="Google Shape;28;p2"/>
          <p:cNvGrpSpPr/>
          <p:nvPr/>
        </p:nvGrpSpPr>
        <p:grpSpPr>
          <a:xfrm>
            <a:off x="8626926" y="100324"/>
            <a:ext cx="453000" cy="898551"/>
            <a:chOff x="8626926" y="100324"/>
            <a:chExt cx="453000" cy="898551"/>
          </a:xfrm>
        </p:grpSpPr>
        <p:sp>
          <p:nvSpPr>
            <p:cNvPr id="29" name="Google Shape;29;p2"/>
            <p:cNvSpPr/>
            <p:nvPr/>
          </p:nvSpPr>
          <p:spPr>
            <a:xfrm rot="8100000">
              <a:off x="8693267" y="612216"/>
              <a:ext cx="320319" cy="320319"/>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8100000">
              <a:off x="8693267" y="389440"/>
              <a:ext cx="320319" cy="320319"/>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8100000">
              <a:off x="8693267" y="166665"/>
              <a:ext cx="320319" cy="320319"/>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2">
    <p:bg>
      <p:bgPr>
        <a:solidFill>
          <a:schemeClr val="accent1"/>
        </a:solidFill>
        <a:effectLst/>
      </p:bgPr>
    </p:bg>
    <p:spTree>
      <p:nvGrpSpPr>
        <p:cNvPr id="1" name="Shape 300"/>
        <p:cNvGrpSpPr/>
        <p:nvPr/>
      </p:nvGrpSpPr>
      <p:grpSpPr>
        <a:xfrm>
          <a:off x="0" y="0"/>
          <a:ext cx="0" cy="0"/>
          <a:chOff x="0" y="0"/>
          <a:chExt cx="0" cy="0"/>
        </a:xfrm>
      </p:grpSpPr>
      <p:sp>
        <p:nvSpPr>
          <p:cNvPr id="301" name="Google Shape;301;p14"/>
          <p:cNvSpPr txBox="1">
            <a:spLocks noGrp="1"/>
          </p:cNvSpPr>
          <p:nvPr>
            <p:ph type="title"/>
          </p:nvPr>
        </p:nvSpPr>
        <p:spPr>
          <a:xfrm>
            <a:off x="2185800" y="1419950"/>
            <a:ext cx="4772400" cy="100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02" name="Google Shape;302;p14"/>
          <p:cNvSpPr txBox="1">
            <a:spLocks noGrp="1"/>
          </p:cNvSpPr>
          <p:nvPr>
            <p:ph type="subTitle" idx="1"/>
          </p:nvPr>
        </p:nvSpPr>
        <p:spPr>
          <a:xfrm>
            <a:off x="2639400" y="2650800"/>
            <a:ext cx="3865200" cy="95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3" name="Google Shape;303;p14"/>
          <p:cNvSpPr/>
          <p:nvPr/>
        </p:nvSpPr>
        <p:spPr>
          <a:xfrm rot="10800000">
            <a:off x="100925" y="-22762"/>
            <a:ext cx="2190900" cy="2190600"/>
          </a:xfrm>
          <a:prstGeom prst="pie">
            <a:avLst>
              <a:gd name="adj1" fmla="val 10805433"/>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7010838" y="3334600"/>
            <a:ext cx="1257300" cy="1257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14"/>
          <p:cNvGrpSpPr/>
          <p:nvPr/>
        </p:nvGrpSpPr>
        <p:grpSpPr>
          <a:xfrm>
            <a:off x="7943580" y="3520391"/>
            <a:ext cx="713703" cy="162023"/>
            <a:chOff x="1326150" y="419100"/>
            <a:chExt cx="882750" cy="200400"/>
          </a:xfrm>
        </p:grpSpPr>
        <p:sp>
          <p:nvSpPr>
            <p:cNvPr id="306" name="Google Shape;306;p14"/>
            <p:cNvSpPr/>
            <p:nvPr/>
          </p:nvSpPr>
          <p:spPr>
            <a:xfrm>
              <a:off x="1326150" y="419100"/>
              <a:ext cx="200400" cy="20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1667325" y="419100"/>
              <a:ext cx="200400" cy="20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2008500" y="419100"/>
              <a:ext cx="200400" cy="20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14"/>
          <p:cNvGrpSpPr/>
          <p:nvPr/>
        </p:nvGrpSpPr>
        <p:grpSpPr>
          <a:xfrm>
            <a:off x="304375" y="4456850"/>
            <a:ext cx="295200" cy="295200"/>
            <a:chOff x="-431125" y="1009650"/>
            <a:chExt cx="295200" cy="295200"/>
          </a:xfrm>
        </p:grpSpPr>
        <p:cxnSp>
          <p:nvCxnSpPr>
            <p:cNvPr id="310" name="Google Shape;310;p14"/>
            <p:cNvCxnSpPr/>
            <p:nvPr/>
          </p:nvCxnSpPr>
          <p:spPr>
            <a:xfrm>
              <a:off x="-285750" y="1009650"/>
              <a:ext cx="0" cy="295200"/>
            </a:xfrm>
            <a:prstGeom prst="straightConnector1">
              <a:avLst/>
            </a:prstGeom>
            <a:noFill/>
            <a:ln w="76200" cap="flat" cmpd="sng">
              <a:solidFill>
                <a:schemeClr val="dk1"/>
              </a:solidFill>
              <a:prstDash val="solid"/>
              <a:round/>
              <a:headEnd type="none" w="med" len="med"/>
              <a:tailEnd type="none" w="med" len="med"/>
            </a:ln>
          </p:spPr>
        </p:cxnSp>
        <p:cxnSp>
          <p:nvCxnSpPr>
            <p:cNvPr id="311" name="Google Shape;311;p14"/>
            <p:cNvCxnSpPr/>
            <p:nvPr/>
          </p:nvCxnSpPr>
          <p:spPr>
            <a:xfrm rot="10800000">
              <a:off x="-283525" y="1009650"/>
              <a:ext cx="0" cy="295200"/>
            </a:xfrm>
            <a:prstGeom prst="straightConnector1">
              <a:avLst/>
            </a:prstGeom>
            <a:noFill/>
            <a:ln w="76200" cap="flat" cmpd="sng">
              <a:solidFill>
                <a:schemeClr val="dk1"/>
              </a:solidFill>
              <a:prstDash val="solid"/>
              <a:round/>
              <a:headEnd type="none" w="med" len="med"/>
              <a:tailEnd type="none" w="med" len="med"/>
            </a:ln>
          </p:spPr>
        </p:cxnSp>
      </p:grpSp>
      <p:grpSp>
        <p:nvGrpSpPr>
          <p:cNvPr id="312" name="Google Shape;312;p14"/>
          <p:cNvGrpSpPr/>
          <p:nvPr/>
        </p:nvGrpSpPr>
        <p:grpSpPr>
          <a:xfrm>
            <a:off x="447575" y="1602375"/>
            <a:ext cx="295200" cy="295200"/>
            <a:chOff x="-431125" y="1009650"/>
            <a:chExt cx="295200" cy="295200"/>
          </a:xfrm>
        </p:grpSpPr>
        <p:cxnSp>
          <p:nvCxnSpPr>
            <p:cNvPr id="313" name="Google Shape;313;p14"/>
            <p:cNvCxnSpPr/>
            <p:nvPr/>
          </p:nvCxnSpPr>
          <p:spPr>
            <a:xfrm>
              <a:off x="-285750" y="1009650"/>
              <a:ext cx="0" cy="295200"/>
            </a:xfrm>
            <a:prstGeom prst="straightConnector1">
              <a:avLst/>
            </a:prstGeom>
            <a:noFill/>
            <a:ln w="76200" cap="flat" cmpd="sng">
              <a:solidFill>
                <a:schemeClr val="accent2"/>
              </a:solidFill>
              <a:prstDash val="solid"/>
              <a:round/>
              <a:headEnd type="none" w="med" len="med"/>
              <a:tailEnd type="none" w="med" len="med"/>
            </a:ln>
          </p:spPr>
        </p:cxnSp>
        <p:cxnSp>
          <p:nvCxnSpPr>
            <p:cNvPr id="314" name="Google Shape;314;p14"/>
            <p:cNvCxnSpPr/>
            <p:nvPr/>
          </p:nvCxnSpPr>
          <p:spPr>
            <a:xfrm rot="10800000">
              <a:off x="-283525" y="1009650"/>
              <a:ext cx="0" cy="295200"/>
            </a:xfrm>
            <a:prstGeom prst="straightConnector1">
              <a:avLst/>
            </a:prstGeom>
            <a:noFill/>
            <a:ln w="76200" cap="flat" cmpd="sng">
              <a:solidFill>
                <a:schemeClr val="accent2"/>
              </a:solidFill>
              <a:prstDash val="solid"/>
              <a:round/>
              <a:headEnd type="none" w="med" len="med"/>
              <a:tailEnd type="none" w="med" len="med"/>
            </a:ln>
          </p:spPr>
        </p:cxnSp>
      </p:grpSp>
      <p:grpSp>
        <p:nvGrpSpPr>
          <p:cNvPr id="315" name="Google Shape;315;p14"/>
          <p:cNvGrpSpPr/>
          <p:nvPr/>
        </p:nvGrpSpPr>
        <p:grpSpPr>
          <a:xfrm>
            <a:off x="837486" y="3896259"/>
            <a:ext cx="412985" cy="412985"/>
            <a:chOff x="-431125" y="1009650"/>
            <a:chExt cx="295200" cy="295200"/>
          </a:xfrm>
        </p:grpSpPr>
        <p:cxnSp>
          <p:nvCxnSpPr>
            <p:cNvPr id="316" name="Google Shape;316;p14"/>
            <p:cNvCxnSpPr/>
            <p:nvPr/>
          </p:nvCxnSpPr>
          <p:spPr>
            <a:xfrm>
              <a:off x="-285750" y="1009650"/>
              <a:ext cx="0" cy="295200"/>
            </a:xfrm>
            <a:prstGeom prst="straightConnector1">
              <a:avLst/>
            </a:prstGeom>
            <a:noFill/>
            <a:ln w="114300" cap="flat" cmpd="sng">
              <a:solidFill>
                <a:schemeClr val="accent2"/>
              </a:solidFill>
              <a:prstDash val="solid"/>
              <a:round/>
              <a:headEnd type="none" w="med" len="med"/>
              <a:tailEnd type="none" w="med" len="med"/>
            </a:ln>
          </p:spPr>
        </p:cxnSp>
        <p:cxnSp>
          <p:nvCxnSpPr>
            <p:cNvPr id="317" name="Google Shape;317;p14"/>
            <p:cNvCxnSpPr/>
            <p:nvPr/>
          </p:nvCxnSpPr>
          <p:spPr>
            <a:xfrm rot="10800000">
              <a:off x="-283525" y="1009650"/>
              <a:ext cx="0" cy="295200"/>
            </a:xfrm>
            <a:prstGeom prst="straightConnector1">
              <a:avLst/>
            </a:prstGeom>
            <a:noFill/>
            <a:ln w="114300" cap="flat" cmpd="sng">
              <a:solidFill>
                <a:schemeClr val="accent2"/>
              </a:solidFill>
              <a:prstDash val="solid"/>
              <a:round/>
              <a:headEnd type="none" w="med" len="med"/>
              <a:tailEnd type="none" w="med" len="med"/>
            </a:ln>
          </p:spPr>
        </p:cxnSp>
      </p:grpSp>
      <p:sp>
        <p:nvSpPr>
          <p:cNvPr id="318" name="Google Shape;318;p14"/>
          <p:cNvSpPr/>
          <p:nvPr/>
        </p:nvSpPr>
        <p:spPr>
          <a:xfrm>
            <a:off x="7015250" y="4349200"/>
            <a:ext cx="521700" cy="521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4"/>
          <p:cNvSpPr/>
          <p:nvPr/>
        </p:nvSpPr>
        <p:spPr>
          <a:xfrm rot="2700000">
            <a:off x="6319451" y="-93133"/>
            <a:ext cx="154856" cy="85446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4"/>
          <p:cNvSpPr/>
          <p:nvPr/>
        </p:nvSpPr>
        <p:spPr>
          <a:xfrm rot="2700000">
            <a:off x="7023720" y="-352606"/>
            <a:ext cx="210435" cy="1187515"/>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321;p14"/>
          <p:cNvGrpSpPr/>
          <p:nvPr/>
        </p:nvGrpSpPr>
        <p:grpSpPr>
          <a:xfrm>
            <a:off x="839530" y="745441"/>
            <a:ext cx="713703" cy="654173"/>
            <a:chOff x="2310155" y="402004"/>
            <a:chExt cx="713703" cy="654173"/>
          </a:xfrm>
        </p:grpSpPr>
        <p:grpSp>
          <p:nvGrpSpPr>
            <p:cNvPr id="322" name="Google Shape;322;p14"/>
            <p:cNvGrpSpPr/>
            <p:nvPr/>
          </p:nvGrpSpPr>
          <p:grpSpPr>
            <a:xfrm>
              <a:off x="2310155" y="402004"/>
              <a:ext cx="713703" cy="162023"/>
              <a:chOff x="1326150" y="419100"/>
              <a:chExt cx="882750" cy="200400"/>
            </a:xfrm>
          </p:grpSpPr>
          <p:sp>
            <p:nvSpPr>
              <p:cNvPr id="323" name="Google Shape;323;p14"/>
              <p:cNvSpPr/>
              <p:nvPr/>
            </p:nvSpPr>
            <p:spPr>
              <a:xfrm>
                <a:off x="1326150" y="419100"/>
                <a:ext cx="200400" cy="20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4"/>
              <p:cNvSpPr/>
              <p:nvPr/>
            </p:nvSpPr>
            <p:spPr>
              <a:xfrm>
                <a:off x="1667325" y="419100"/>
                <a:ext cx="200400" cy="20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4"/>
              <p:cNvSpPr/>
              <p:nvPr/>
            </p:nvSpPr>
            <p:spPr>
              <a:xfrm>
                <a:off x="2008500" y="419100"/>
                <a:ext cx="200400" cy="20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14"/>
            <p:cNvGrpSpPr/>
            <p:nvPr/>
          </p:nvGrpSpPr>
          <p:grpSpPr>
            <a:xfrm>
              <a:off x="2310155" y="648079"/>
              <a:ext cx="713703" cy="162023"/>
              <a:chOff x="1326150" y="419100"/>
              <a:chExt cx="882750" cy="200400"/>
            </a:xfrm>
          </p:grpSpPr>
          <p:sp>
            <p:nvSpPr>
              <p:cNvPr id="327" name="Google Shape;327;p14"/>
              <p:cNvSpPr/>
              <p:nvPr/>
            </p:nvSpPr>
            <p:spPr>
              <a:xfrm>
                <a:off x="1326150" y="419100"/>
                <a:ext cx="200400" cy="20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4"/>
              <p:cNvSpPr/>
              <p:nvPr/>
            </p:nvSpPr>
            <p:spPr>
              <a:xfrm>
                <a:off x="1667325" y="419100"/>
                <a:ext cx="200400" cy="20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4"/>
              <p:cNvSpPr/>
              <p:nvPr/>
            </p:nvSpPr>
            <p:spPr>
              <a:xfrm>
                <a:off x="2008500" y="419100"/>
                <a:ext cx="200400" cy="20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14"/>
            <p:cNvGrpSpPr/>
            <p:nvPr/>
          </p:nvGrpSpPr>
          <p:grpSpPr>
            <a:xfrm>
              <a:off x="2310155" y="894154"/>
              <a:ext cx="713703" cy="162023"/>
              <a:chOff x="1326150" y="419100"/>
              <a:chExt cx="882750" cy="200400"/>
            </a:xfrm>
          </p:grpSpPr>
          <p:sp>
            <p:nvSpPr>
              <p:cNvPr id="331" name="Google Shape;331;p14"/>
              <p:cNvSpPr/>
              <p:nvPr/>
            </p:nvSpPr>
            <p:spPr>
              <a:xfrm>
                <a:off x="1326150" y="419100"/>
                <a:ext cx="200400" cy="20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4"/>
              <p:cNvSpPr/>
              <p:nvPr/>
            </p:nvSpPr>
            <p:spPr>
              <a:xfrm>
                <a:off x="1667325" y="419100"/>
                <a:ext cx="200400" cy="20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4"/>
              <p:cNvSpPr/>
              <p:nvPr/>
            </p:nvSpPr>
            <p:spPr>
              <a:xfrm>
                <a:off x="2008500" y="419100"/>
                <a:ext cx="200400" cy="20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4" name="Google Shape;334;p14"/>
          <p:cNvGrpSpPr/>
          <p:nvPr/>
        </p:nvGrpSpPr>
        <p:grpSpPr>
          <a:xfrm>
            <a:off x="8369676" y="367137"/>
            <a:ext cx="453000" cy="898551"/>
            <a:chOff x="4881001" y="2724274"/>
            <a:chExt cx="453000" cy="898551"/>
          </a:xfrm>
        </p:grpSpPr>
        <p:sp>
          <p:nvSpPr>
            <p:cNvPr id="335" name="Google Shape;335;p14"/>
            <p:cNvSpPr/>
            <p:nvPr/>
          </p:nvSpPr>
          <p:spPr>
            <a:xfrm rot="8100000">
              <a:off x="4947342" y="3236166"/>
              <a:ext cx="320319" cy="320319"/>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4"/>
            <p:cNvSpPr/>
            <p:nvPr/>
          </p:nvSpPr>
          <p:spPr>
            <a:xfrm rot="8100000">
              <a:off x="4947342" y="3013390"/>
              <a:ext cx="320319" cy="320319"/>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4"/>
            <p:cNvSpPr/>
            <p:nvPr/>
          </p:nvSpPr>
          <p:spPr>
            <a:xfrm rot="8100000">
              <a:off x="4947342" y="2790615"/>
              <a:ext cx="320319" cy="320319"/>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14"/>
          <p:cNvGrpSpPr/>
          <p:nvPr/>
        </p:nvGrpSpPr>
        <p:grpSpPr>
          <a:xfrm>
            <a:off x="7355211" y="609921"/>
            <a:ext cx="412985" cy="412985"/>
            <a:chOff x="-431125" y="1009650"/>
            <a:chExt cx="295200" cy="295200"/>
          </a:xfrm>
        </p:grpSpPr>
        <p:cxnSp>
          <p:nvCxnSpPr>
            <p:cNvPr id="339" name="Google Shape;339;p14"/>
            <p:cNvCxnSpPr/>
            <p:nvPr/>
          </p:nvCxnSpPr>
          <p:spPr>
            <a:xfrm>
              <a:off x="-285750" y="1009650"/>
              <a:ext cx="0" cy="295200"/>
            </a:xfrm>
            <a:prstGeom prst="straightConnector1">
              <a:avLst/>
            </a:prstGeom>
            <a:noFill/>
            <a:ln w="114300" cap="flat" cmpd="sng">
              <a:solidFill>
                <a:schemeClr val="accent2"/>
              </a:solidFill>
              <a:prstDash val="solid"/>
              <a:round/>
              <a:headEnd type="none" w="med" len="med"/>
              <a:tailEnd type="none" w="med" len="med"/>
            </a:ln>
          </p:spPr>
        </p:cxnSp>
        <p:cxnSp>
          <p:nvCxnSpPr>
            <p:cNvPr id="340" name="Google Shape;340;p14"/>
            <p:cNvCxnSpPr/>
            <p:nvPr/>
          </p:nvCxnSpPr>
          <p:spPr>
            <a:xfrm rot="10800000">
              <a:off x="-283525" y="1009650"/>
              <a:ext cx="0" cy="295200"/>
            </a:xfrm>
            <a:prstGeom prst="straightConnector1">
              <a:avLst/>
            </a:prstGeom>
            <a:noFill/>
            <a:ln w="114300" cap="flat" cmpd="sng">
              <a:solidFill>
                <a:schemeClr val="accent2"/>
              </a:solidFill>
              <a:prstDash val="solid"/>
              <a:round/>
              <a:headEnd type="none" w="med" len="med"/>
              <a:tailEnd type="none" w="med" len="med"/>
            </a:ln>
          </p:spPr>
        </p:cxnSp>
      </p:grpSp>
      <p:sp>
        <p:nvSpPr>
          <p:cNvPr id="341" name="Google Shape;341;p14"/>
          <p:cNvSpPr/>
          <p:nvPr/>
        </p:nvSpPr>
        <p:spPr>
          <a:xfrm>
            <a:off x="2209800" y="4456850"/>
            <a:ext cx="1390800" cy="1390800"/>
          </a:xfrm>
          <a:prstGeom prst="donut">
            <a:avLst>
              <a:gd name="adj" fmla="val 1642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4"/>
          <p:cNvSpPr/>
          <p:nvPr/>
        </p:nvSpPr>
        <p:spPr>
          <a:xfrm>
            <a:off x="2898182" y="262059"/>
            <a:ext cx="168292" cy="144087"/>
          </a:xfrm>
          <a:custGeom>
            <a:avLst/>
            <a:gdLst/>
            <a:ahLst/>
            <a:cxnLst/>
            <a:rect l="l" t="t" r="r" b="b"/>
            <a:pathLst>
              <a:path w="3247" h="2780" extrusionOk="0">
                <a:moveTo>
                  <a:pt x="1855" y="1"/>
                </a:moveTo>
                <a:cubicBezTo>
                  <a:pt x="633" y="1"/>
                  <a:pt x="0" y="1497"/>
                  <a:pt x="886" y="2361"/>
                </a:cubicBezTo>
                <a:cubicBezTo>
                  <a:pt x="1168" y="2650"/>
                  <a:pt x="1517" y="2780"/>
                  <a:pt x="1860" y="2780"/>
                </a:cubicBezTo>
                <a:cubicBezTo>
                  <a:pt x="2568" y="2780"/>
                  <a:pt x="3246" y="2229"/>
                  <a:pt x="3246" y="1392"/>
                </a:cubicBezTo>
                <a:cubicBezTo>
                  <a:pt x="3246" y="633"/>
                  <a:pt x="2635" y="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4"/>
          <p:cNvSpPr/>
          <p:nvPr/>
        </p:nvSpPr>
        <p:spPr>
          <a:xfrm>
            <a:off x="367832" y="3896259"/>
            <a:ext cx="168292" cy="144087"/>
          </a:xfrm>
          <a:custGeom>
            <a:avLst/>
            <a:gdLst/>
            <a:ahLst/>
            <a:cxnLst/>
            <a:rect l="l" t="t" r="r" b="b"/>
            <a:pathLst>
              <a:path w="3247" h="2780" extrusionOk="0">
                <a:moveTo>
                  <a:pt x="1855" y="1"/>
                </a:moveTo>
                <a:cubicBezTo>
                  <a:pt x="633" y="1"/>
                  <a:pt x="0" y="1497"/>
                  <a:pt x="886" y="2361"/>
                </a:cubicBezTo>
                <a:cubicBezTo>
                  <a:pt x="1168" y="2650"/>
                  <a:pt x="1517" y="2780"/>
                  <a:pt x="1860" y="2780"/>
                </a:cubicBezTo>
                <a:cubicBezTo>
                  <a:pt x="2568" y="2780"/>
                  <a:pt x="3246" y="2229"/>
                  <a:pt x="3246" y="1392"/>
                </a:cubicBezTo>
                <a:cubicBezTo>
                  <a:pt x="3246" y="633"/>
                  <a:pt x="2635" y="1"/>
                  <a:pt x="18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4"/>
          <p:cNvSpPr/>
          <p:nvPr/>
        </p:nvSpPr>
        <p:spPr>
          <a:xfrm>
            <a:off x="8657282" y="3092309"/>
            <a:ext cx="168292" cy="144087"/>
          </a:xfrm>
          <a:custGeom>
            <a:avLst/>
            <a:gdLst/>
            <a:ahLst/>
            <a:cxnLst/>
            <a:rect l="l" t="t" r="r" b="b"/>
            <a:pathLst>
              <a:path w="3247" h="2780" extrusionOk="0">
                <a:moveTo>
                  <a:pt x="1855" y="1"/>
                </a:moveTo>
                <a:cubicBezTo>
                  <a:pt x="633" y="1"/>
                  <a:pt x="0" y="1497"/>
                  <a:pt x="886" y="2361"/>
                </a:cubicBezTo>
                <a:cubicBezTo>
                  <a:pt x="1168" y="2650"/>
                  <a:pt x="1517" y="2780"/>
                  <a:pt x="1860" y="2780"/>
                </a:cubicBezTo>
                <a:cubicBezTo>
                  <a:pt x="2568" y="2780"/>
                  <a:pt x="3246" y="2229"/>
                  <a:pt x="3246" y="1392"/>
                </a:cubicBezTo>
                <a:cubicBezTo>
                  <a:pt x="3246" y="633"/>
                  <a:pt x="2635" y="1"/>
                  <a:pt x="18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4"/>
          <p:cNvSpPr/>
          <p:nvPr/>
        </p:nvSpPr>
        <p:spPr>
          <a:xfrm>
            <a:off x="783125" y="4891400"/>
            <a:ext cx="521700" cy="521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386"/>
        <p:cNvGrpSpPr/>
        <p:nvPr/>
      </p:nvGrpSpPr>
      <p:grpSpPr>
        <a:xfrm>
          <a:off x="0" y="0"/>
          <a:ext cx="0" cy="0"/>
          <a:chOff x="0" y="0"/>
          <a:chExt cx="0" cy="0"/>
        </a:xfrm>
      </p:grpSpPr>
      <p:sp>
        <p:nvSpPr>
          <p:cNvPr id="387" name="Google Shape;387;p1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88" name="Google Shape;388;p16"/>
          <p:cNvSpPr txBox="1">
            <a:spLocks noGrp="1"/>
          </p:cNvSpPr>
          <p:nvPr>
            <p:ph type="title" idx="2"/>
          </p:nvPr>
        </p:nvSpPr>
        <p:spPr>
          <a:xfrm>
            <a:off x="790500" y="2840837"/>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1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89" name="Google Shape;389;p16"/>
          <p:cNvSpPr txBox="1">
            <a:spLocks noGrp="1"/>
          </p:cNvSpPr>
          <p:nvPr>
            <p:ph type="subTitle" idx="1"/>
          </p:nvPr>
        </p:nvSpPr>
        <p:spPr>
          <a:xfrm>
            <a:off x="790500" y="3275545"/>
            <a:ext cx="2276700" cy="81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90" name="Google Shape;390;p16"/>
          <p:cNvSpPr txBox="1">
            <a:spLocks noGrp="1"/>
          </p:cNvSpPr>
          <p:nvPr>
            <p:ph type="title" idx="3"/>
          </p:nvPr>
        </p:nvSpPr>
        <p:spPr>
          <a:xfrm>
            <a:off x="3433650" y="2840837"/>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1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91" name="Google Shape;391;p16"/>
          <p:cNvSpPr txBox="1">
            <a:spLocks noGrp="1"/>
          </p:cNvSpPr>
          <p:nvPr>
            <p:ph type="subTitle" idx="4"/>
          </p:nvPr>
        </p:nvSpPr>
        <p:spPr>
          <a:xfrm>
            <a:off x="3433650" y="3275545"/>
            <a:ext cx="2276700" cy="81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92" name="Google Shape;392;p16"/>
          <p:cNvSpPr txBox="1">
            <a:spLocks noGrp="1"/>
          </p:cNvSpPr>
          <p:nvPr>
            <p:ph type="title" idx="5"/>
          </p:nvPr>
        </p:nvSpPr>
        <p:spPr>
          <a:xfrm>
            <a:off x="6076800" y="2840837"/>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1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93" name="Google Shape;393;p16"/>
          <p:cNvSpPr txBox="1">
            <a:spLocks noGrp="1"/>
          </p:cNvSpPr>
          <p:nvPr>
            <p:ph type="subTitle" idx="6"/>
          </p:nvPr>
        </p:nvSpPr>
        <p:spPr>
          <a:xfrm>
            <a:off x="6076800" y="3275545"/>
            <a:ext cx="2276700" cy="81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94" name="Google Shape;394;p16"/>
          <p:cNvSpPr/>
          <p:nvPr/>
        </p:nvSpPr>
        <p:spPr>
          <a:xfrm>
            <a:off x="7644575" y="-686650"/>
            <a:ext cx="1390800" cy="1390800"/>
          </a:xfrm>
          <a:prstGeom prst="donut">
            <a:avLst>
              <a:gd name="adj" fmla="val 1642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6"/>
          <p:cNvSpPr/>
          <p:nvPr/>
        </p:nvSpPr>
        <p:spPr>
          <a:xfrm rot="2700000">
            <a:off x="8262551" y="328267"/>
            <a:ext cx="154856" cy="85446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6"/>
          <p:cNvSpPr/>
          <p:nvPr/>
        </p:nvSpPr>
        <p:spPr>
          <a:xfrm rot="2700000">
            <a:off x="8818745" y="161744"/>
            <a:ext cx="210435" cy="1187515"/>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16"/>
          <p:cNvGrpSpPr/>
          <p:nvPr/>
        </p:nvGrpSpPr>
        <p:grpSpPr>
          <a:xfrm>
            <a:off x="7246975" y="135475"/>
            <a:ext cx="295200" cy="295200"/>
            <a:chOff x="7246975" y="135475"/>
            <a:chExt cx="295200" cy="295200"/>
          </a:xfrm>
        </p:grpSpPr>
        <p:cxnSp>
          <p:nvCxnSpPr>
            <p:cNvPr id="398" name="Google Shape;398;p16"/>
            <p:cNvCxnSpPr/>
            <p:nvPr/>
          </p:nvCxnSpPr>
          <p:spPr>
            <a:xfrm>
              <a:off x="7392350" y="135475"/>
              <a:ext cx="0" cy="295200"/>
            </a:xfrm>
            <a:prstGeom prst="straightConnector1">
              <a:avLst/>
            </a:prstGeom>
            <a:noFill/>
            <a:ln w="76200" cap="flat" cmpd="sng">
              <a:solidFill>
                <a:schemeClr val="dk1"/>
              </a:solidFill>
              <a:prstDash val="solid"/>
              <a:round/>
              <a:headEnd type="none" w="med" len="med"/>
              <a:tailEnd type="none" w="med" len="med"/>
            </a:ln>
          </p:spPr>
        </p:cxnSp>
        <p:cxnSp>
          <p:nvCxnSpPr>
            <p:cNvPr id="399" name="Google Shape;399;p16"/>
            <p:cNvCxnSpPr/>
            <p:nvPr/>
          </p:nvCxnSpPr>
          <p:spPr>
            <a:xfrm rot="10800000">
              <a:off x="7394575" y="135475"/>
              <a:ext cx="0" cy="295200"/>
            </a:xfrm>
            <a:prstGeom prst="straightConnector1">
              <a:avLst/>
            </a:prstGeom>
            <a:noFill/>
            <a:ln w="76200" cap="flat" cmpd="sng">
              <a:solidFill>
                <a:schemeClr val="dk1"/>
              </a:solidFill>
              <a:prstDash val="solid"/>
              <a:round/>
              <a:headEnd type="none" w="med" len="med"/>
              <a:tailEnd type="none" w="med" len="med"/>
            </a:ln>
          </p:spPr>
        </p:cxnSp>
      </p:grpSp>
      <p:grpSp>
        <p:nvGrpSpPr>
          <p:cNvPr id="400" name="Google Shape;400;p16"/>
          <p:cNvGrpSpPr/>
          <p:nvPr/>
        </p:nvGrpSpPr>
        <p:grpSpPr>
          <a:xfrm>
            <a:off x="147001" y="4155174"/>
            <a:ext cx="453000" cy="898551"/>
            <a:chOff x="147001" y="4155174"/>
            <a:chExt cx="453000" cy="898551"/>
          </a:xfrm>
        </p:grpSpPr>
        <p:sp>
          <p:nvSpPr>
            <p:cNvPr id="401" name="Google Shape;401;p16"/>
            <p:cNvSpPr/>
            <p:nvPr/>
          </p:nvSpPr>
          <p:spPr>
            <a:xfrm rot="8100000">
              <a:off x="213342" y="4667066"/>
              <a:ext cx="320319" cy="320319"/>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6"/>
            <p:cNvSpPr/>
            <p:nvPr/>
          </p:nvSpPr>
          <p:spPr>
            <a:xfrm rot="8100000">
              <a:off x="213342" y="4444290"/>
              <a:ext cx="320319" cy="320319"/>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6"/>
            <p:cNvSpPr/>
            <p:nvPr/>
          </p:nvSpPr>
          <p:spPr>
            <a:xfrm rot="8100000">
              <a:off x="213342" y="4221515"/>
              <a:ext cx="320319" cy="320319"/>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16"/>
          <p:cNvGrpSpPr/>
          <p:nvPr/>
        </p:nvGrpSpPr>
        <p:grpSpPr>
          <a:xfrm>
            <a:off x="954711" y="4604459"/>
            <a:ext cx="413100" cy="413100"/>
            <a:chOff x="954711" y="4604459"/>
            <a:chExt cx="413100" cy="413100"/>
          </a:xfrm>
        </p:grpSpPr>
        <p:cxnSp>
          <p:nvCxnSpPr>
            <p:cNvPr id="405" name="Google Shape;405;p16"/>
            <p:cNvCxnSpPr/>
            <p:nvPr/>
          </p:nvCxnSpPr>
          <p:spPr>
            <a:xfrm>
              <a:off x="1158090" y="4604459"/>
              <a:ext cx="0" cy="413100"/>
            </a:xfrm>
            <a:prstGeom prst="straightConnector1">
              <a:avLst/>
            </a:prstGeom>
            <a:noFill/>
            <a:ln w="114300" cap="flat" cmpd="sng">
              <a:solidFill>
                <a:schemeClr val="lt2"/>
              </a:solidFill>
              <a:prstDash val="solid"/>
              <a:round/>
              <a:headEnd type="none" w="med" len="med"/>
              <a:tailEnd type="none" w="med" len="med"/>
            </a:ln>
          </p:spPr>
        </p:cxnSp>
        <p:cxnSp>
          <p:nvCxnSpPr>
            <p:cNvPr id="406" name="Google Shape;406;p16"/>
            <p:cNvCxnSpPr/>
            <p:nvPr/>
          </p:nvCxnSpPr>
          <p:spPr>
            <a:xfrm rot="10800000">
              <a:off x="1161261" y="4604401"/>
              <a:ext cx="0" cy="413100"/>
            </a:xfrm>
            <a:prstGeom prst="straightConnector1">
              <a:avLst/>
            </a:prstGeom>
            <a:noFill/>
            <a:ln w="114300" cap="flat" cmpd="sng">
              <a:solidFill>
                <a:schemeClr val="lt2"/>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2">
  <p:cSld name="CUSTOM_8">
    <p:spTree>
      <p:nvGrpSpPr>
        <p:cNvPr id="1" name="Shape 611"/>
        <p:cNvGrpSpPr/>
        <p:nvPr/>
      </p:nvGrpSpPr>
      <p:grpSpPr>
        <a:xfrm>
          <a:off x="0" y="0"/>
          <a:ext cx="0" cy="0"/>
          <a:chOff x="0" y="0"/>
          <a:chExt cx="0" cy="0"/>
        </a:xfrm>
      </p:grpSpPr>
      <p:sp>
        <p:nvSpPr>
          <p:cNvPr id="612" name="Google Shape;612;p25"/>
          <p:cNvSpPr/>
          <p:nvPr/>
        </p:nvSpPr>
        <p:spPr>
          <a:xfrm>
            <a:off x="3321275" y="-696450"/>
            <a:ext cx="1390800" cy="1390800"/>
          </a:xfrm>
          <a:prstGeom prst="donut">
            <a:avLst>
              <a:gd name="adj" fmla="val 1642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5"/>
          <p:cNvSpPr txBox="1">
            <a:spLocks noGrp="1"/>
          </p:cNvSpPr>
          <p:nvPr>
            <p:ph type="subTitle" idx="1"/>
          </p:nvPr>
        </p:nvSpPr>
        <p:spPr>
          <a:xfrm>
            <a:off x="5219400" y="1304175"/>
            <a:ext cx="2276700" cy="7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4" name="Google Shape;614;p25"/>
          <p:cNvSpPr txBox="1">
            <a:spLocks noGrp="1"/>
          </p:cNvSpPr>
          <p:nvPr>
            <p:ph type="title" hasCustomPrompt="1"/>
          </p:nvPr>
        </p:nvSpPr>
        <p:spPr>
          <a:xfrm>
            <a:off x="7496100" y="1340605"/>
            <a:ext cx="933600" cy="743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4"/>
              </a:buClr>
              <a:buSzPts val="4800"/>
              <a:buNone/>
              <a:defRPr sz="4000">
                <a:solidFill>
                  <a:schemeClr val="accent4"/>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615" name="Google Shape;615;p25"/>
          <p:cNvSpPr txBox="1">
            <a:spLocks noGrp="1"/>
          </p:cNvSpPr>
          <p:nvPr>
            <p:ph type="subTitle" idx="2"/>
          </p:nvPr>
        </p:nvSpPr>
        <p:spPr>
          <a:xfrm>
            <a:off x="5219400" y="2485275"/>
            <a:ext cx="2276700" cy="7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6" name="Google Shape;616;p25"/>
          <p:cNvSpPr txBox="1">
            <a:spLocks noGrp="1"/>
          </p:cNvSpPr>
          <p:nvPr>
            <p:ph type="title" idx="3" hasCustomPrompt="1"/>
          </p:nvPr>
        </p:nvSpPr>
        <p:spPr>
          <a:xfrm>
            <a:off x="7496100" y="2530813"/>
            <a:ext cx="933600" cy="743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4"/>
              </a:buClr>
              <a:buSzPts val="4800"/>
              <a:buNone/>
              <a:defRPr sz="4000">
                <a:solidFill>
                  <a:schemeClr val="accent4"/>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617" name="Google Shape;617;p25"/>
          <p:cNvSpPr txBox="1">
            <a:spLocks noGrp="1"/>
          </p:cNvSpPr>
          <p:nvPr>
            <p:ph type="subTitle" idx="4"/>
          </p:nvPr>
        </p:nvSpPr>
        <p:spPr>
          <a:xfrm>
            <a:off x="5219400" y="3666375"/>
            <a:ext cx="2276700" cy="7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8" name="Google Shape;618;p25"/>
          <p:cNvSpPr txBox="1">
            <a:spLocks noGrp="1"/>
          </p:cNvSpPr>
          <p:nvPr>
            <p:ph type="title" idx="5" hasCustomPrompt="1"/>
          </p:nvPr>
        </p:nvSpPr>
        <p:spPr>
          <a:xfrm>
            <a:off x="7496100" y="3711913"/>
            <a:ext cx="933600" cy="743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4"/>
              </a:buClr>
              <a:buSzPts val="4800"/>
              <a:buNone/>
              <a:defRPr sz="4000">
                <a:solidFill>
                  <a:schemeClr val="accent4"/>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619" name="Google Shape;619;p25"/>
          <p:cNvSpPr/>
          <p:nvPr/>
        </p:nvSpPr>
        <p:spPr>
          <a:xfrm>
            <a:off x="-293625" y="4316488"/>
            <a:ext cx="1257300" cy="1257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5"/>
          <p:cNvSpPr/>
          <p:nvPr/>
        </p:nvSpPr>
        <p:spPr>
          <a:xfrm>
            <a:off x="743363" y="4449550"/>
            <a:ext cx="521700" cy="521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5"/>
          <p:cNvGrpSpPr/>
          <p:nvPr/>
        </p:nvGrpSpPr>
        <p:grpSpPr>
          <a:xfrm>
            <a:off x="2678163" y="122950"/>
            <a:ext cx="898551" cy="453000"/>
            <a:chOff x="2678163" y="122950"/>
            <a:chExt cx="898551" cy="453000"/>
          </a:xfrm>
        </p:grpSpPr>
        <p:sp>
          <p:nvSpPr>
            <p:cNvPr id="622" name="Google Shape;622;p25"/>
            <p:cNvSpPr/>
            <p:nvPr/>
          </p:nvSpPr>
          <p:spPr>
            <a:xfrm rot="-8100000">
              <a:off x="2744504" y="189290"/>
              <a:ext cx="320319" cy="320319"/>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5"/>
            <p:cNvSpPr/>
            <p:nvPr/>
          </p:nvSpPr>
          <p:spPr>
            <a:xfrm rot="-8100000">
              <a:off x="2967279" y="189290"/>
              <a:ext cx="320319" cy="320319"/>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5"/>
            <p:cNvSpPr/>
            <p:nvPr/>
          </p:nvSpPr>
          <p:spPr>
            <a:xfrm rot="-8100000">
              <a:off x="3190055" y="189290"/>
              <a:ext cx="320319" cy="320319"/>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25"/>
          <p:cNvSpPr/>
          <p:nvPr/>
        </p:nvSpPr>
        <p:spPr>
          <a:xfrm rot="2700000">
            <a:off x="83282" y="286194"/>
            <a:ext cx="210435" cy="1187515"/>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5"/>
          <p:cNvSpPr/>
          <p:nvPr/>
        </p:nvSpPr>
        <p:spPr>
          <a:xfrm>
            <a:off x="361375" y="-261900"/>
            <a:ext cx="521700" cy="521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 name="Google Shape;627;p25"/>
          <p:cNvGrpSpPr/>
          <p:nvPr/>
        </p:nvGrpSpPr>
        <p:grpSpPr>
          <a:xfrm>
            <a:off x="361386" y="3666384"/>
            <a:ext cx="412985" cy="412985"/>
            <a:chOff x="5206366" y="2247874"/>
            <a:chExt cx="295200" cy="295200"/>
          </a:xfrm>
        </p:grpSpPr>
        <p:cxnSp>
          <p:nvCxnSpPr>
            <p:cNvPr id="628" name="Google Shape;628;p25"/>
            <p:cNvCxnSpPr/>
            <p:nvPr/>
          </p:nvCxnSpPr>
          <p:spPr>
            <a:xfrm>
              <a:off x="5351741" y="2247874"/>
              <a:ext cx="0" cy="295200"/>
            </a:xfrm>
            <a:prstGeom prst="straightConnector1">
              <a:avLst/>
            </a:prstGeom>
            <a:noFill/>
            <a:ln w="114300" cap="flat" cmpd="sng">
              <a:solidFill>
                <a:schemeClr val="dk2"/>
              </a:solidFill>
              <a:prstDash val="solid"/>
              <a:round/>
              <a:headEnd type="none" w="med" len="med"/>
              <a:tailEnd type="none" w="med" len="med"/>
            </a:ln>
          </p:spPr>
        </p:cxnSp>
        <p:cxnSp>
          <p:nvCxnSpPr>
            <p:cNvPr id="629" name="Google Shape;629;p25"/>
            <p:cNvCxnSpPr/>
            <p:nvPr/>
          </p:nvCxnSpPr>
          <p:spPr>
            <a:xfrm rot="10800000">
              <a:off x="5353966" y="2247874"/>
              <a:ext cx="0" cy="295200"/>
            </a:xfrm>
            <a:prstGeom prst="straightConnector1">
              <a:avLst/>
            </a:prstGeom>
            <a:noFill/>
            <a:ln w="114300" cap="flat" cmpd="sng">
              <a:solidFill>
                <a:schemeClr val="dk2"/>
              </a:solidFill>
              <a:prstDash val="solid"/>
              <a:round/>
              <a:headEnd type="none" w="med" len="med"/>
              <a:tailEnd type="none" w="med" len="med"/>
            </a:ln>
          </p:spPr>
        </p:cxnSp>
      </p:grpSp>
      <p:sp>
        <p:nvSpPr>
          <p:cNvPr id="630" name="Google Shape;630;p25"/>
          <p:cNvSpPr txBox="1">
            <a:spLocks noGrp="1"/>
          </p:cNvSpPr>
          <p:nvPr>
            <p:ph type="title" idx="6"/>
          </p:nvPr>
        </p:nvSpPr>
        <p:spPr>
          <a:xfrm>
            <a:off x="4998950" y="430675"/>
            <a:ext cx="34308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000"/>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6">
    <p:spTree>
      <p:nvGrpSpPr>
        <p:cNvPr id="1" name="Shape 795"/>
        <p:cNvGrpSpPr/>
        <p:nvPr/>
      </p:nvGrpSpPr>
      <p:grpSpPr>
        <a:xfrm>
          <a:off x="0" y="0"/>
          <a:ext cx="0" cy="0"/>
          <a:chOff x="0" y="0"/>
          <a:chExt cx="0" cy="0"/>
        </a:xfrm>
      </p:grpSpPr>
      <p:sp>
        <p:nvSpPr>
          <p:cNvPr id="796" name="Google Shape;796;p32"/>
          <p:cNvSpPr/>
          <p:nvPr/>
        </p:nvSpPr>
        <p:spPr>
          <a:xfrm>
            <a:off x="7467600" y="-463912"/>
            <a:ext cx="1257300" cy="1257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 name="Google Shape;797;p32"/>
          <p:cNvGrpSpPr/>
          <p:nvPr/>
        </p:nvGrpSpPr>
        <p:grpSpPr>
          <a:xfrm>
            <a:off x="6963305" y="80279"/>
            <a:ext cx="713680" cy="654188"/>
            <a:chOff x="6963305" y="80279"/>
            <a:chExt cx="713680" cy="654188"/>
          </a:xfrm>
        </p:grpSpPr>
        <p:sp>
          <p:nvSpPr>
            <p:cNvPr id="798" name="Google Shape;798;p32"/>
            <p:cNvSpPr/>
            <p:nvPr/>
          </p:nvSpPr>
          <p:spPr>
            <a:xfrm>
              <a:off x="6963305" y="326366"/>
              <a:ext cx="162000" cy="16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2"/>
            <p:cNvSpPr/>
            <p:nvPr/>
          </p:nvSpPr>
          <p:spPr>
            <a:xfrm>
              <a:off x="7239145" y="326366"/>
              <a:ext cx="162000" cy="16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2"/>
            <p:cNvSpPr/>
            <p:nvPr/>
          </p:nvSpPr>
          <p:spPr>
            <a:xfrm>
              <a:off x="7514985" y="326366"/>
              <a:ext cx="162000" cy="16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2"/>
            <p:cNvSpPr/>
            <p:nvPr/>
          </p:nvSpPr>
          <p:spPr>
            <a:xfrm>
              <a:off x="6963305" y="572466"/>
              <a:ext cx="162000" cy="16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2"/>
            <p:cNvSpPr/>
            <p:nvPr/>
          </p:nvSpPr>
          <p:spPr>
            <a:xfrm>
              <a:off x="7239145" y="572466"/>
              <a:ext cx="162000" cy="16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2"/>
            <p:cNvSpPr/>
            <p:nvPr/>
          </p:nvSpPr>
          <p:spPr>
            <a:xfrm>
              <a:off x="7514985" y="572466"/>
              <a:ext cx="162000" cy="16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2"/>
            <p:cNvSpPr/>
            <p:nvPr/>
          </p:nvSpPr>
          <p:spPr>
            <a:xfrm>
              <a:off x="6963305" y="80279"/>
              <a:ext cx="162000" cy="16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2"/>
            <p:cNvSpPr/>
            <p:nvPr/>
          </p:nvSpPr>
          <p:spPr>
            <a:xfrm>
              <a:off x="7239145" y="80279"/>
              <a:ext cx="162000" cy="16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2"/>
            <p:cNvSpPr/>
            <p:nvPr/>
          </p:nvSpPr>
          <p:spPr>
            <a:xfrm>
              <a:off x="7514985" y="80279"/>
              <a:ext cx="162000" cy="16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32"/>
          <p:cNvSpPr/>
          <p:nvPr/>
        </p:nvSpPr>
        <p:spPr>
          <a:xfrm>
            <a:off x="296950" y="4858650"/>
            <a:ext cx="521700" cy="52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 name="Google Shape;808;p32"/>
          <p:cNvGrpSpPr/>
          <p:nvPr/>
        </p:nvGrpSpPr>
        <p:grpSpPr>
          <a:xfrm>
            <a:off x="99975" y="4563450"/>
            <a:ext cx="295200" cy="295200"/>
            <a:chOff x="99975" y="4563450"/>
            <a:chExt cx="295200" cy="295200"/>
          </a:xfrm>
        </p:grpSpPr>
        <p:cxnSp>
          <p:nvCxnSpPr>
            <p:cNvPr id="809" name="Google Shape;809;p32"/>
            <p:cNvCxnSpPr/>
            <p:nvPr/>
          </p:nvCxnSpPr>
          <p:spPr>
            <a:xfrm>
              <a:off x="245350" y="4563450"/>
              <a:ext cx="0" cy="295200"/>
            </a:xfrm>
            <a:prstGeom prst="straightConnector1">
              <a:avLst/>
            </a:prstGeom>
            <a:noFill/>
            <a:ln w="76200" cap="flat" cmpd="sng">
              <a:solidFill>
                <a:schemeClr val="accent1"/>
              </a:solidFill>
              <a:prstDash val="solid"/>
              <a:round/>
              <a:headEnd type="none" w="med" len="med"/>
              <a:tailEnd type="none" w="med" len="med"/>
            </a:ln>
          </p:spPr>
        </p:cxnSp>
        <p:cxnSp>
          <p:nvCxnSpPr>
            <p:cNvPr id="810" name="Google Shape;810;p32"/>
            <p:cNvCxnSpPr/>
            <p:nvPr/>
          </p:nvCxnSpPr>
          <p:spPr>
            <a:xfrm rot="10800000">
              <a:off x="247575" y="4563450"/>
              <a:ext cx="0" cy="295200"/>
            </a:xfrm>
            <a:prstGeom prst="straightConnector1">
              <a:avLst/>
            </a:prstGeom>
            <a:noFill/>
            <a:ln w="76200" cap="flat" cmpd="sng">
              <a:solidFill>
                <a:schemeClr val="accent1"/>
              </a:solidFill>
              <a:prstDash val="solid"/>
              <a:round/>
              <a:headEnd type="none" w="med" len="med"/>
              <a:tailEnd type="none" w="med" len="med"/>
            </a:ln>
          </p:spPr>
        </p:cxnSp>
      </p:grpSp>
      <p:grpSp>
        <p:nvGrpSpPr>
          <p:cNvPr id="811" name="Google Shape;811;p32"/>
          <p:cNvGrpSpPr/>
          <p:nvPr/>
        </p:nvGrpSpPr>
        <p:grpSpPr>
          <a:xfrm>
            <a:off x="410200" y="4175825"/>
            <a:ext cx="295200" cy="295200"/>
            <a:chOff x="410200" y="4175825"/>
            <a:chExt cx="295200" cy="295200"/>
          </a:xfrm>
        </p:grpSpPr>
        <p:cxnSp>
          <p:nvCxnSpPr>
            <p:cNvPr id="812" name="Google Shape;812;p32"/>
            <p:cNvCxnSpPr/>
            <p:nvPr/>
          </p:nvCxnSpPr>
          <p:spPr>
            <a:xfrm>
              <a:off x="555575" y="4175825"/>
              <a:ext cx="0" cy="295200"/>
            </a:xfrm>
            <a:prstGeom prst="straightConnector1">
              <a:avLst/>
            </a:prstGeom>
            <a:noFill/>
            <a:ln w="76200" cap="flat" cmpd="sng">
              <a:solidFill>
                <a:schemeClr val="accent4"/>
              </a:solidFill>
              <a:prstDash val="solid"/>
              <a:round/>
              <a:headEnd type="none" w="med" len="med"/>
              <a:tailEnd type="none" w="med" len="med"/>
            </a:ln>
          </p:spPr>
        </p:cxnSp>
        <p:cxnSp>
          <p:nvCxnSpPr>
            <p:cNvPr id="813" name="Google Shape;813;p32"/>
            <p:cNvCxnSpPr/>
            <p:nvPr/>
          </p:nvCxnSpPr>
          <p:spPr>
            <a:xfrm rot="10800000">
              <a:off x="557800" y="4175825"/>
              <a:ext cx="0" cy="295200"/>
            </a:xfrm>
            <a:prstGeom prst="straightConnector1">
              <a:avLst/>
            </a:prstGeom>
            <a:noFill/>
            <a:ln w="76200" cap="flat" cmpd="sng">
              <a:solidFill>
                <a:schemeClr val="accent4"/>
              </a:solidFill>
              <a:prstDash val="solid"/>
              <a:round/>
              <a:headEnd type="none" w="med" len="med"/>
              <a:tailEnd type="none" w="med" len="med"/>
            </a:ln>
          </p:spPr>
        </p:cxnSp>
      </p:grpSp>
      <p:sp>
        <p:nvSpPr>
          <p:cNvPr id="814" name="Google Shape;814;p32"/>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6_3">
    <p:spTree>
      <p:nvGrpSpPr>
        <p:cNvPr id="1" name="Shape 815"/>
        <p:cNvGrpSpPr/>
        <p:nvPr/>
      </p:nvGrpSpPr>
      <p:grpSpPr>
        <a:xfrm>
          <a:off x="0" y="0"/>
          <a:ext cx="0" cy="0"/>
          <a:chOff x="0" y="0"/>
          <a:chExt cx="0" cy="0"/>
        </a:xfrm>
      </p:grpSpPr>
      <p:sp>
        <p:nvSpPr>
          <p:cNvPr id="816" name="Google Shape;816;p3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17" name="Google Shape;817;p33"/>
          <p:cNvSpPr/>
          <p:nvPr/>
        </p:nvSpPr>
        <p:spPr>
          <a:xfrm>
            <a:off x="7676975" y="-522837"/>
            <a:ext cx="1257300" cy="1257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 name="Google Shape;818;p33"/>
          <p:cNvGrpSpPr/>
          <p:nvPr/>
        </p:nvGrpSpPr>
        <p:grpSpPr>
          <a:xfrm>
            <a:off x="7191905" y="80279"/>
            <a:ext cx="713680" cy="654188"/>
            <a:chOff x="6963305" y="80279"/>
            <a:chExt cx="713680" cy="654188"/>
          </a:xfrm>
        </p:grpSpPr>
        <p:sp>
          <p:nvSpPr>
            <p:cNvPr id="819" name="Google Shape;819;p33"/>
            <p:cNvSpPr/>
            <p:nvPr/>
          </p:nvSpPr>
          <p:spPr>
            <a:xfrm>
              <a:off x="6963305" y="326366"/>
              <a:ext cx="162000" cy="16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7239145" y="326366"/>
              <a:ext cx="162000" cy="16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7514985" y="326366"/>
              <a:ext cx="162000" cy="16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6963305" y="572466"/>
              <a:ext cx="162000" cy="16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7239145" y="572466"/>
              <a:ext cx="162000" cy="16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7514985" y="572466"/>
              <a:ext cx="162000" cy="16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6963305" y="80279"/>
              <a:ext cx="162000" cy="16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7239145" y="80279"/>
              <a:ext cx="162000" cy="16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7514985" y="80279"/>
              <a:ext cx="162000" cy="16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 name="Google Shape;828;p33"/>
          <p:cNvSpPr/>
          <p:nvPr/>
        </p:nvSpPr>
        <p:spPr>
          <a:xfrm rot="2700000">
            <a:off x="9004120" y="70919"/>
            <a:ext cx="210435" cy="1187515"/>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3"/>
          <p:cNvSpPr/>
          <p:nvPr/>
        </p:nvSpPr>
        <p:spPr>
          <a:xfrm rot="2700000">
            <a:off x="8894501" y="972392"/>
            <a:ext cx="154856" cy="854468"/>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3"/>
          <p:cNvSpPr/>
          <p:nvPr/>
        </p:nvSpPr>
        <p:spPr>
          <a:xfrm>
            <a:off x="8140607" y="898684"/>
            <a:ext cx="168292" cy="144087"/>
          </a:xfrm>
          <a:custGeom>
            <a:avLst/>
            <a:gdLst/>
            <a:ahLst/>
            <a:cxnLst/>
            <a:rect l="l" t="t" r="r" b="b"/>
            <a:pathLst>
              <a:path w="3247" h="2780" extrusionOk="0">
                <a:moveTo>
                  <a:pt x="1855" y="1"/>
                </a:moveTo>
                <a:cubicBezTo>
                  <a:pt x="633" y="1"/>
                  <a:pt x="0" y="1497"/>
                  <a:pt x="886" y="2361"/>
                </a:cubicBezTo>
                <a:cubicBezTo>
                  <a:pt x="1168" y="2650"/>
                  <a:pt x="1517" y="2780"/>
                  <a:pt x="1860" y="2780"/>
                </a:cubicBezTo>
                <a:cubicBezTo>
                  <a:pt x="2568" y="2780"/>
                  <a:pt x="3246" y="2229"/>
                  <a:pt x="3246" y="1392"/>
                </a:cubicBezTo>
                <a:cubicBezTo>
                  <a:pt x="3246" y="633"/>
                  <a:pt x="2635" y="1"/>
                  <a:pt x="18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p33"/>
          <p:cNvGrpSpPr/>
          <p:nvPr/>
        </p:nvGrpSpPr>
        <p:grpSpPr>
          <a:xfrm>
            <a:off x="6616286" y="764234"/>
            <a:ext cx="412985" cy="412985"/>
            <a:chOff x="-892079" y="-462839"/>
            <a:chExt cx="295200" cy="295200"/>
          </a:xfrm>
        </p:grpSpPr>
        <p:cxnSp>
          <p:nvCxnSpPr>
            <p:cNvPr id="832" name="Google Shape;832;p33"/>
            <p:cNvCxnSpPr/>
            <p:nvPr/>
          </p:nvCxnSpPr>
          <p:spPr>
            <a:xfrm>
              <a:off x="-746704" y="-462839"/>
              <a:ext cx="0" cy="295200"/>
            </a:xfrm>
            <a:prstGeom prst="straightConnector1">
              <a:avLst/>
            </a:prstGeom>
            <a:noFill/>
            <a:ln w="114300" cap="flat" cmpd="sng">
              <a:solidFill>
                <a:schemeClr val="lt2"/>
              </a:solidFill>
              <a:prstDash val="solid"/>
              <a:round/>
              <a:headEnd type="none" w="med" len="med"/>
              <a:tailEnd type="none" w="med" len="med"/>
            </a:ln>
          </p:spPr>
        </p:cxnSp>
        <p:cxnSp>
          <p:nvCxnSpPr>
            <p:cNvPr id="833" name="Google Shape;833;p33"/>
            <p:cNvCxnSpPr/>
            <p:nvPr/>
          </p:nvCxnSpPr>
          <p:spPr>
            <a:xfrm rot="10800000">
              <a:off x="-744479" y="-462839"/>
              <a:ext cx="0" cy="295200"/>
            </a:xfrm>
            <a:prstGeom prst="straightConnector1">
              <a:avLst/>
            </a:prstGeom>
            <a:noFill/>
            <a:ln w="114300" cap="flat" cmpd="sng">
              <a:solidFill>
                <a:schemeClr val="lt2"/>
              </a:solidFill>
              <a:prstDash val="solid"/>
              <a:round/>
              <a:headEnd type="none" w="med" len="med"/>
              <a:tailEnd type="none" w="med" len="med"/>
            </a:ln>
          </p:spPr>
        </p:cxnSp>
      </p:grpSp>
      <p:grpSp>
        <p:nvGrpSpPr>
          <p:cNvPr id="834" name="Google Shape;834;p33"/>
          <p:cNvGrpSpPr/>
          <p:nvPr/>
        </p:nvGrpSpPr>
        <p:grpSpPr>
          <a:xfrm rot="5400000">
            <a:off x="6143951" y="-41901"/>
            <a:ext cx="453000" cy="898551"/>
            <a:chOff x="13268876" y="-1166851"/>
            <a:chExt cx="453000" cy="898551"/>
          </a:xfrm>
        </p:grpSpPr>
        <p:sp>
          <p:nvSpPr>
            <p:cNvPr id="835" name="Google Shape;835;p33"/>
            <p:cNvSpPr/>
            <p:nvPr/>
          </p:nvSpPr>
          <p:spPr>
            <a:xfrm rot="-2700000">
              <a:off x="13335217" y="-1100510"/>
              <a:ext cx="320319" cy="320319"/>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rot="-2700000">
              <a:off x="13335217" y="-877735"/>
              <a:ext cx="320319" cy="320319"/>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rot="-2700000">
              <a:off x="13335217" y="-654959"/>
              <a:ext cx="320319" cy="320319"/>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 name="Google Shape;838;p33"/>
          <p:cNvSpPr/>
          <p:nvPr/>
        </p:nvSpPr>
        <p:spPr>
          <a:xfrm>
            <a:off x="296950" y="4858650"/>
            <a:ext cx="521700" cy="52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 name="Google Shape;839;p33"/>
          <p:cNvGrpSpPr/>
          <p:nvPr/>
        </p:nvGrpSpPr>
        <p:grpSpPr>
          <a:xfrm>
            <a:off x="99975" y="4563450"/>
            <a:ext cx="295200" cy="295200"/>
            <a:chOff x="99975" y="4563450"/>
            <a:chExt cx="295200" cy="295200"/>
          </a:xfrm>
        </p:grpSpPr>
        <p:cxnSp>
          <p:nvCxnSpPr>
            <p:cNvPr id="840" name="Google Shape;840;p33"/>
            <p:cNvCxnSpPr/>
            <p:nvPr/>
          </p:nvCxnSpPr>
          <p:spPr>
            <a:xfrm>
              <a:off x="245350" y="4563450"/>
              <a:ext cx="0" cy="295200"/>
            </a:xfrm>
            <a:prstGeom prst="straightConnector1">
              <a:avLst/>
            </a:prstGeom>
            <a:noFill/>
            <a:ln w="76200" cap="flat" cmpd="sng">
              <a:solidFill>
                <a:schemeClr val="accent1"/>
              </a:solidFill>
              <a:prstDash val="solid"/>
              <a:round/>
              <a:headEnd type="none" w="med" len="med"/>
              <a:tailEnd type="none" w="med" len="med"/>
            </a:ln>
          </p:spPr>
        </p:cxnSp>
        <p:cxnSp>
          <p:nvCxnSpPr>
            <p:cNvPr id="841" name="Google Shape;841;p33"/>
            <p:cNvCxnSpPr/>
            <p:nvPr/>
          </p:nvCxnSpPr>
          <p:spPr>
            <a:xfrm rot="10800000">
              <a:off x="247575" y="4563450"/>
              <a:ext cx="0" cy="295200"/>
            </a:xfrm>
            <a:prstGeom prst="straightConnector1">
              <a:avLst/>
            </a:prstGeom>
            <a:noFill/>
            <a:ln w="76200" cap="flat" cmpd="sng">
              <a:solidFill>
                <a:schemeClr val="accent1"/>
              </a:solidFill>
              <a:prstDash val="solid"/>
              <a:round/>
              <a:headEnd type="none" w="med" len="med"/>
              <a:tailEnd type="none" w="med" len="med"/>
            </a:ln>
          </p:spPr>
        </p:cxnSp>
      </p:grpSp>
      <p:grpSp>
        <p:nvGrpSpPr>
          <p:cNvPr id="842" name="Google Shape;842;p33"/>
          <p:cNvGrpSpPr/>
          <p:nvPr/>
        </p:nvGrpSpPr>
        <p:grpSpPr>
          <a:xfrm>
            <a:off x="410200" y="4175825"/>
            <a:ext cx="295200" cy="295200"/>
            <a:chOff x="410200" y="4175825"/>
            <a:chExt cx="295200" cy="295200"/>
          </a:xfrm>
        </p:grpSpPr>
        <p:cxnSp>
          <p:nvCxnSpPr>
            <p:cNvPr id="843" name="Google Shape;843;p33"/>
            <p:cNvCxnSpPr/>
            <p:nvPr/>
          </p:nvCxnSpPr>
          <p:spPr>
            <a:xfrm>
              <a:off x="555575" y="4175825"/>
              <a:ext cx="0" cy="295200"/>
            </a:xfrm>
            <a:prstGeom prst="straightConnector1">
              <a:avLst/>
            </a:prstGeom>
            <a:noFill/>
            <a:ln w="76200" cap="flat" cmpd="sng">
              <a:solidFill>
                <a:schemeClr val="accent4"/>
              </a:solidFill>
              <a:prstDash val="solid"/>
              <a:round/>
              <a:headEnd type="none" w="med" len="med"/>
              <a:tailEnd type="none" w="med" len="med"/>
            </a:ln>
          </p:spPr>
        </p:cxnSp>
        <p:cxnSp>
          <p:nvCxnSpPr>
            <p:cNvPr id="844" name="Google Shape;844;p33"/>
            <p:cNvCxnSpPr/>
            <p:nvPr/>
          </p:nvCxnSpPr>
          <p:spPr>
            <a:xfrm rot="10800000">
              <a:off x="557800" y="4175825"/>
              <a:ext cx="0" cy="295200"/>
            </a:xfrm>
            <a:prstGeom prst="straightConnector1">
              <a:avLst/>
            </a:prstGeom>
            <a:noFill/>
            <a:ln w="76200" cap="flat" cmpd="sng">
              <a:solidFill>
                <a:schemeClr val="accent4"/>
              </a:solidFill>
              <a:prstDash val="solid"/>
              <a:round/>
              <a:headEnd type="none" w="med" len="med"/>
              <a:tailEnd type="none" w="med" len="med"/>
            </a:ln>
          </p:spPr>
        </p:cxnSp>
      </p:grpSp>
      <p:sp>
        <p:nvSpPr>
          <p:cNvPr id="845" name="Google Shape;845;p33"/>
          <p:cNvSpPr/>
          <p:nvPr/>
        </p:nvSpPr>
        <p:spPr>
          <a:xfrm>
            <a:off x="163432" y="3637334"/>
            <a:ext cx="168292" cy="144087"/>
          </a:xfrm>
          <a:custGeom>
            <a:avLst/>
            <a:gdLst/>
            <a:ahLst/>
            <a:cxnLst/>
            <a:rect l="l" t="t" r="r" b="b"/>
            <a:pathLst>
              <a:path w="3247" h="2780" extrusionOk="0">
                <a:moveTo>
                  <a:pt x="1855" y="1"/>
                </a:moveTo>
                <a:cubicBezTo>
                  <a:pt x="633" y="1"/>
                  <a:pt x="0" y="1497"/>
                  <a:pt x="886" y="2361"/>
                </a:cubicBezTo>
                <a:cubicBezTo>
                  <a:pt x="1168" y="2650"/>
                  <a:pt x="1517" y="2780"/>
                  <a:pt x="1860" y="2780"/>
                </a:cubicBezTo>
                <a:cubicBezTo>
                  <a:pt x="2568" y="2780"/>
                  <a:pt x="3246" y="2229"/>
                  <a:pt x="3246" y="1392"/>
                </a:cubicBezTo>
                <a:cubicBezTo>
                  <a:pt x="3246" y="633"/>
                  <a:pt x="2635" y="1"/>
                  <a:pt x="1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3"/>
          <p:cNvSpPr/>
          <p:nvPr/>
        </p:nvSpPr>
        <p:spPr>
          <a:xfrm>
            <a:off x="895632" y="4714559"/>
            <a:ext cx="168292" cy="144087"/>
          </a:xfrm>
          <a:custGeom>
            <a:avLst/>
            <a:gdLst/>
            <a:ahLst/>
            <a:cxnLst/>
            <a:rect l="l" t="t" r="r" b="b"/>
            <a:pathLst>
              <a:path w="3247" h="2780" extrusionOk="0">
                <a:moveTo>
                  <a:pt x="1855" y="1"/>
                </a:moveTo>
                <a:cubicBezTo>
                  <a:pt x="633" y="1"/>
                  <a:pt x="0" y="1497"/>
                  <a:pt x="886" y="2361"/>
                </a:cubicBezTo>
                <a:cubicBezTo>
                  <a:pt x="1168" y="2650"/>
                  <a:pt x="1517" y="2780"/>
                  <a:pt x="1860" y="2780"/>
                </a:cubicBezTo>
                <a:cubicBezTo>
                  <a:pt x="2568" y="2780"/>
                  <a:pt x="3246" y="2229"/>
                  <a:pt x="3246" y="1392"/>
                </a:cubicBezTo>
                <a:cubicBezTo>
                  <a:pt x="3246" y="633"/>
                  <a:pt x="2635" y="1"/>
                  <a:pt x="18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accent1"/>
        </a:solidFill>
        <a:effectLst/>
      </p:bgPr>
    </p:bg>
    <p:spTree>
      <p:nvGrpSpPr>
        <p:cNvPr id="1" name="Shape 945"/>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2">
    <p:bg>
      <p:bgPr>
        <a:solidFill>
          <a:schemeClr val="accent1"/>
        </a:solidFill>
        <a:effectLst/>
      </p:bgPr>
    </p:bg>
    <p:spTree>
      <p:nvGrpSpPr>
        <p:cNvPr id="1" name="Shape 946"/>
        <p:cNvGrpSpPr/>
        <p:nvPr/>
      </p:nvGrpSpPr>
      <p:grpSpPr>
        <a:xfrm>
          <a:off x="0" y="0"/>
          <a:ext cx="0" cy="0"/>
          <a:chOff x="0" y="0"/>
          <a:chExt cx="0" cy="0"/>
        </a:xfrm>
      </p:grpSpPr>
      <p:sp>
        <p:nvSpPr>
          <p:cNvPr id="947" name="Google Shape;947;p39"/>
          <p:cNvSpPr/>
          <p:nvPr/>
        </p:nvSpPr>
        <p:spPr>
          <a:xfrm>
            <a:off x="7662575" y="-152650"/>
            <a:ext cx="1257300" cy="125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8" name="Google Shape;948;p39"/>
          <p:cNvGrpSpPr/>
          <p:nvPr/>
        </p:nvGrpSpPr>
        <p:grpSpPr>
          <a:xfrm>
            <a:off x="622068" y="775179"/>
            <a:ext cx="713703" cy="162023"/>
            <a:chOff x="136555" y="-1176942"/>
            <a:chExt cx="882750" cy="200400"/>
          </a:xfrm>
        </p:grpSpPr>
        <p:sp>
          <p:nvSpPr>
            <p:cNvPr id="949" name="Google Shape;949;p39"/>
            <p:cNvSpPr/>
            <p:nvPr/>
          </p:nvSpPr>
          <p:spPr>
            <a:xfrm rot="10800000">
              <a:off x="818905" y="-1176942"/>
              <a:ext cx="200400" cy="200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rot="10800000">
              <a:off x="477730" y="-1176942"/>
              <a:ext cx="200400" cy="200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9"/>
            <p:cNvSpPr/>
            <p:nvPr/>
          </p:nvSpPr>
          <p:spPr>
            <a:xfrm rot="10800000">
              <a:off x="136555" y="-1176942"/>
              <a:ext cx="200400" cy="200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39"/>
          <p:cNvGrpSpPr/>
          <p:nvPr/>
        </p:nvGrpSpPr>
        <p:grpSpPr>
          <a:xfrm>
            <a:off x="831325" y="3210938"/>
            <a:ext cx="295200" cy="295200"/>
            <a:chOff x="95825" y="-236262"/>
            <a:chExt cx="295200" cy="295200"/>
          </a:xfrm>
        </p:grpSpPr>
        <p:cxnSp>
          <p:nvCxnSpPr>
            <p:cNvPr id="953" name="Google Shape;953;p39"/>
            <p:cNvCxnSpPr/>
            <p:nvPr/>
          </p:nvCxnSpPr>
          <p:spPr>
            <a:xfrm>
              <a:off x="241200" y="-236262"/>
              <a:ext cx="0" cy="295200"/>
            </a:xfrm>
            <a:prstGeom prst="straightConnector1">
              <a:avLst/>
            </a:prstGeom>
            <a:noFill/>
            <a:ln w="76200" cap="flat" cmpd="sng">
              <a:solidFill>
                <a:schemeClr val="accent4"/>
              </a:solidFill>
              <a:prstDash val="solid"/>
              <a:round/>
              <a:headEnd type="none" w="med" len="med"/>
              <a:tailEnd type="none" w="med" len="med"/>
            </a:ln>
          </p:spPr>
        </p:cxnSp>
        <p:cxnSp>
          <p:nvCxnSpPr>
            <p:cNvPr id="954" name="Google Shape;954;p39"/>
            <p:cNvCxnSpPr/>
            <p:nvPr/>
          </p:nvCxnSpPr>
          <p:spPr>
            <a:xfrm rot="10800000">
              <a:off x="243425" y="-236262"/>
              <a:ext cx="0" cy="295200"/>
            </a:xfrm>
            <a:prstGeom prst="straightConnector1">
              <a:avLst/>
            </a:prstGeom>
            <a:noFill/>
            <a:ln w="76200" cap="flat" cmpd="sng">
              <a:solidFill>
                <a:schemeClr val="accent4"/>
              </a:solidFill>
              <a:prstDash val="solid"/>
              <a:round/>
              <a:headEnd type="none" w="med" len="med"/>
              <a:tailEnd type="none" w="med" len="med"/>
            </a:ln>
          </p:spPr>
        </p:cxnSp>
      </p:grpSp>
      <p:grpSp>
        <p:nvGrpSpPr>
          <p:cNvPr id="955" name="Google Shape;955;p39"/>
          <p:cNvGrpSpPr/>
          <p:nvPr/>
        </p:nvGrpSpPr>
        <p:grpSpPr>
          <a:xfrm>
            <a:off x="192611" y="1836246"/>
            <a:ext cx="412985" cy="412985"/>
            <a:chOff x="-892079" y="-462839"/>
            <a:chExt cx="295200" cy="295200"/>
          </a:xfrm>
        </p:grpSpPr>
        <p:cxnSp>
          <p:nvCxnSpPr>
            <p:cNvPr id="956" name="Google Shape;956;p39"/>
            <p:cNvCxnSpPr/>
            <p:nvPr/>
          </p:nvCxnSpPr>
          <p:spPr>
            <a:xfrm>
              <a:off x="-746704" y="-462839"/>
              <a:ext cx="0" cy="295200"/>
            </a:xfrm>
            <a:prstGeom prst="straightConnector1">
              <a:avLst/>
            </a:prstGeom>
            <a:noFill/>
            <a:ln w="114300" cap="flat" cmpd="sng">
              <a:solidFill>
                <a:schemeClr val="dk2"/>
              </a:solidFill>
              <a:prstDash val="solid"/>
              <a:round/>
              <a:headEnd type="none" w="med" len="med"/>
              <a:tailEnd type="none" w="med" len="med"/>
            </a:ln>
          </p:spPr>
        </p:cxnSp>
        <p:cxnSp>
          <p:nvCxnSpPr>
            <p:cNvPr id="957" name="Google Shape;957;p39"/>
            <p:cNvCxnSpPr/>
            <p:nvPr/>
          </p:nvCxnSpPr>
          <p:spPr>
            <a:xfrm rot="10800000">
              <a:off x="-744479" y="-462839"/>
              <a:ext cx="0" cy="295200"/>
            </a:xfrm>
            <a:prstGeom prst="straightConnector1">
              <a:avLst/>
            </a:prstGeom>
            <a:noFill/>
            <a:ln w="114300" cap="flat" cmpd="sng">
              <a:solidFill>
                <a:schemeClr val="dk2"/>
              </a:solidFill>
              <a:prstDash val="solid"/>
              <a:round/>
              <a:headEnd type="none" w="med" len="med"/>
              <a:tailEnd type="none" w="med" len="med"/>
            </a:ln>
          </p:spPr>
        </p:cxnSp>
      </p:grpSp>
      <p:sp>
        <p:nvSpPr>
          <p:cNvPr id="958" name="Google Shape;958;p39"/>
          <p:cNvSpPr/>
          <p:nvPr/>
        </p:nvSpPr>
        <p:spPr>
          <a:xfrm>
            <a:off x="367825" y="2511375"/>
            <a:ext cx="521700" cy="521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9"/>
          <p:cNvSpPr/>
          <p:nvPr/>
        </p:nvSpPr>
        <p:spPr>
          <a:xfrm rot="2700000">
            <a:off x="7207738" y="617279"/>
            <a:ext cx="154856" cy="85446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rot="2700000">
            <a:off x="7820557" y="450757"/>
            <a:ext cx="210435" cy="1187515"/>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p:cNvSpPr/>
          <p:nvPr/>
        </p:nvSpPr>
        <p:spPr>
          <a:xfrm>
            <a:off x="714307" y="1434884"/>
            <a:ext cx="168292" cy="144087"/>
          </a:xfrm>
          <a:custGeom>
            <a:avLst/>
            <a:gdLst/>
            <a:ahLst/>
            <a:cxnLst/>
            <a:rect l="l" t="t" r="r" b="b"/>
            <a:pathLst>
              <a:path w="3247" h="2780" extrusionOk="0">
                <a:moveTo>
                  <a:pt x="1855" y="1"/>
                </a:moveTo>
                <a:cubicBezTo>
                  <a:pt x="633" y="1"/>
                  <a:pt x="0" y="1497"/>
                  <a:pt x="886" y="2361"/>
                </a:cubicBezTo>
                <a:cubicBezTo>
                  <a:pt x="1168" y="2650"/>
                  <a:pt x="1517" y="2780"/>
                  <a:pt x="1860" y="2780"/>
                </a:cubicBezTo>
                <a:cubicBezTo>
                  <a:pt x="2568" y="2780"/>
                  <a:pt x="3246" y="2229"/>
                  <a:pt x="3246" y="1392"/>
                </a:cubicBezTo>
                <a:cubicBezTo>
                  <a:pt x="3246" y="633"/>
                  <a:pt x="2635" y="1"/>
                  <a:pt x="18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9"/>
          <p:cNvSpPr/>
          <p:nvPr/>
        </p:nvSpPr>
        <p:spPr>
          <a:xfrm>
            <a:off x="192600" y="121725"/>
            <a:ext cx="521700" cy="521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rot="10800000" flipH="1">
            <a:off x="7634500" y="2697313"/>
            <a:ext cx="2190900" cy="2190600"/>
          </a:xfrm>
          <a:prstGeom prst="pie">
            <a:avLst>
              <a:gd name="adj1" fmla="val 10805433"/>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 name="Google Shape;964;p39"/>
          <p:cNvGrpSpPr/>
          <p:nvPr/>
        </p:nvGrpSpPr>
        <p:grpSpPr>
          <a:xfrm>
            <a:off x="8071700" y="2424150"/>
            <a:ext cx="295200" cy="295200"/>
            <a:chOff x="7193000" y="1831425"/>
            <a:chExt cx="295200" cy="295200"/>
          </a:xfrm>
        </p:grpSpPr>
        <p:cxnSp>
          <p:nvCxnSpPr>
            <p:cNvPr id="965" name="Google Shape;965;p39"/>
            <p:cNvCxnSpPr/>
            <p:nvPr/>
          </p:nvCxnSpPr>
          <p:spPr>
            <a:xfrm>
              <a:off x="7338375" y="1831425"/>
              <a:ext cx="0" cy="295200"/>
            </a:xfrm>
            <a:prstGeom prst="straightConnector1">
              <a:avLst/>
            </a:prstGeom>
            <a:noFill/>
            <a:ln w="76200" cap="flat" cmpd="sng">
              <a:solidFill>
                <a:schemeClr val="dk2"/>
              </a:solidFill>
              <a:prstDash val="solid"/>
              <a:round/>
              <a:headEnd type="none" w="med" len="med"/>
              <a:tailEnd type="none" w="med" len="med"/>
            </a:ln>
          </p:spPr>
        </p:cxnSp>
        <p:cxnSp>
          <p:nvCxnSpPr>
            <p:cNvPr id="966" name="Google Shape;966;p39"/>
            <p:cNvCxnSpPr/>
            <p:nvPr/>
          </p:nvCxnSpPr>
          <p:spPr>
            <a:xfrm rot="10800000">
              <a:off x="7340600" y="1831425"/>
              <a:ext cx="0" cy="295200"/>
            </a:xfrm>
            <a:prstGeom prst="straightConnector1">
              <a:avLst/>
            </a:prstGeom>
            <a:noFill/>
            <a:ln w="76200" cap="flat" cmpd="sng">
              <a:solidFill>
                <a:schemeClr val="dk2"/>
              </a:solidFill>
              <a:prstDash val="solid"/>
              <a:round/>
              <a:headEnd type="none" w="med" len="med"/>
              <a:tailEnd type="none" w="med" len="med"/>
            </a:ln>
          </p:spPr>
        </p:cxnSp>
      </p:grpSp>
      <p:grpSp>
        <p:nvGrpSpPr>
          <p:cNvPr id="967" name="Google Shape;967;p39"/>
          <p:cNvGrpSpPr/>
          <p:nvPr/>
        </p:nvGrpSpPr>
        <p:grpSpPr>
          <a:xfrm>
            <a:off x="7387593" y="4277354"/>
            <a:ext cx="713703" cy="654173"/>
            <a:chOff x="8858218" y="3933916"/>
            <a:chExt cx="713703" cy="654173"/>
          </a:xfrm>
        </p:grpSpPr>
        <p:grpSp>
          <p:nvGrpSpPr>
            <p:cNvPr id="968" name="Google Shape;968;p39"/>
            <p:cNvGrpSpPr/>
            <p:nvPr/>
          </p:nvGrpSpPr>
          <p:grpSpPr>
            <a:xfrm>
              <a:off x="8858218" y="3933916"/>
              <a:ext cx="713703" cy="162023"/>
              <a:chOff x="9425176" y="4787576"/>
              <a:chExt cx="882750" cy="200400"/>
            </a:xfrm>
          </p:grpSpPr>
          <p:sp>
            <p:nvSpPr>
              <p:cNvPr id="969" name="Google Shape;969;p39"/>
              <p:cNvSpPr/>
              <p:nvPr/>
            </p:nvSpPr>
            <p:spPr>
              <a:xfrm>
                <a:off x="9425176" y="4787576"/>
                <a:ext cx="200400" cy="20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p:cNvSpPr/>
              <p:nvPr/>
            </p:nvSpPr>
            <p:spPr>
              <a:xfrm>
                <a:off x="9766351" y="4787576"/>
                <a:ext cx="200400" cy="20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9"/>
              <p:cNvSpPr/>
              <p:nvPr/>
            </p:nvSpPr>
            <p:spPr>
              <a:xfrm>
                <a:off x="10107526" y="4787576"/>
                <a:ext cx="200400" cy="20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 name="Google Shape;972;p39"/>
            <p:cNvGrpSpPr/>
            <p:nvPr/>
          </p:nvGrpSpPr>
          <p:grpSpPr>
            <a:xfrm>
              <a:off x="8858218" y="4179991"/>
              <a:ext cx="713703" cy="162023"/>
              <a:chOff x="9425176" y="4787576"/>
              <a:chExt cx="882750" cy="200400"/>
            </a:xfrm>
          </p:grpSpPr>
          <p:sp>
            <p:nvSpPr>
              <p:cNvPr id="973" name="Google Shape;973;p39"/>
              <p:cNvSpPr/>
              <p:nvPr/>
            </p:nvSpPr>
            <p:spPr>
              <a:xfrm>
                <a:off x="9425176" y="4787576"/>
                <a:ext cx="200400" cy="20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p:cNvSpPr/>
              <p:nvPr/>
            </p:nvSpPr>
            <p:spPr>
              <a:xfrm>
                <a:off x="9766351" y="4787576"/>
                <a:ext cx="200400" cy="20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9"/>
              <p:cNvSpPr/>
              <p:nvPr/>
            </p:nvSpPr>
            <p:spPr>
              <a:xfrm>
                <a:off x="10107526" y="4787576"/>
                <a:ext cx="200400" cy="20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39"/>
            <p:cNvGrpSpPr/>
            <p:nvPr/>
          </p:nvGrpSpPr>
          <p:grpSpPr>
            <a:xfrm>
              <a:off x="8858218" y="4426066"/>
              <a:ext cx="713703" cy="162023"/>
              <a:chOff x="9425176" y="4787576"/>
              <a:chExt cx="882750" cy="200400"/>
            </a:xfrm>
          </p:grpSpPr>
          <p:sp>
            <p:nvSpPr>
              <p:cNvPr id="977" name="Google Shape;977;p39"/>
              <p:cNvSpPr/>
              <p:nvPr/>
            </p:nvSpPr>
            <p:spPr>
              <a:xfrm>
                <a:off x="9425176" y="4787576"/>
                <a:ext cx="200400" cy="20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p:cNvSpPr/>
              <p:nvPr/>
            </p:nvSpPr>
            <p:spPr>
              <a:xfrm>
                <a:off x="9766351" y="4787576"/>
                <a:ext cx="200400" cy="20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a:off x="10107526" y="4787576"/>
                <a:ext cx="200400" cy="20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0" name="Google Shape;980;p39"/>
          <p:cNvGrpSpPr/>
          <p:nvPr/>
        </p:nvGrpSpPr>
        <p:grpSpPr>
          <a:xfrm>
            <a:off x="882601" y="4416513"/>
            <a:ext cx="898551" cy="453000"/>
            <a:chOff x="-2606074" y="6773650"/>
            <a:chExt cx="898551" cy="453000"/>
          </a:xfrm>
        </p:grpSpPr>
        <p:sp>
          <p:nvSpPr>
            <p:cNvPr id="981" name="Google Shape;981;p39"/>
            <p:cNvSpPr/>
            <p:nvPr/>
          </p:nvSpPr>
          <p:spPr>
            <a:xfrm rot="-8100000">
              <a:off x="-2539734" y="6839990"/>
              <a:ext cx="320319" cy="320319"/>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9"/>
            <p:cNvSpPr/>
            <p:nvPr/>
          </p:nvSpPr>
          <p:spPr>
            <a:xfrm rot="-8100000">
              <a:off x="-2316958" y="6839990"/>
              <a:ext cx="320319" cy="320319"/>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9"/>
            <p:cNvSpPr/>
            <p:nvPr/>
          </p:nvSpPr>
          <p:spPr>
            <a:xfrm rot="-8100000">
              <a:off x="-2094183" y="6839990"/>
              <a:ext cx="320319" cy="320319"/>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39"/>
          <p:cNvGrpSpPr/>
          <p:nvPr/>
        </p:nvGrpSpPr>
        <p:grpSpPr>
          <a:xfrm>
            <a:off x="8429711" y="1538784"/>
            <a:ext cx="412985" cy="412985"/>
            <a:chOff x="336924" y="1317629"/>
            <a:chExt cx="295200" cy="295200"/>
          </a:xfrm>
        </p:grpSpPr>
        <p:cxnSp>
          <p:nvCxnSpPr>
            <p:cNvPr id="985" name="Google Shape;985;p39"/>
            <p:cNvCxnSpPr/>
            <p:nvPr/>
          </p:nvCxnSpPr>
          <p:spPr>
            <a:xfrm>
              <a:off x="482299" y="1317629"/>
              <a:ext cx="0" cy="295200"/>
            </a:xfrm>
            <a:prstGeom prst="straightConnector1">
              <a:avLst/>
            </a:prstGeom>
            <a:noFill/>
            <a:ln w="114300" cap="flat" cmpd="sng">
              <a:solidFill>
                <a:schemeClr val="accent4"/>
              </a:solidFill>
              <a:prstDash val="solid"/>
              <a:round/>
              <a:headEnd type="none" w="med" len="med"/>
              <a:tailEnd type="none" w="med" len="med"/>
            </a:ln>
          </p:spPr>
        </p:cxnSp>
        <p:cxnSp>
          <p:nvCxnSpPr>
            <p:cNvPr id="986" name="Google Shape;986;p39"/>
            <p:cNvCxnSpPr/>
            <p:nvPr/>
          </p:nvCxnSpPr>
          <p:spPr>
            <a:xfrm rot="10800000">
              <a:off x="484524" y="1317629"/>
              <a:ext cx="0" cy="295200"/>
            </a:xfrm>
            <a:prstGeom prst="straightConnector1">
              <a:avLst/>
            </a:prstGeom>
            <a:noFill/>
            <a:ln w="114300" cap="flat" cmpd="sng">
              <a:solidFill>
                <a:schemeClr val="accent4"/>
              </a:solidFill>
              <a:prstDash val="solid"/>
              <a:round/>
              <a:headEnd type="none" w="med" len="med"/>
              <a:tailEnd type="none" w="med" len="med"/>
            </a:ln>
          </p:spPr>
        </p:cxnSp>
      </p:grpSp>
      <p:sp>
        <p:nvSpPr>
          <p:cNvPr id="987" name="Google Shape;987;p39"/>
          <p:cNvSpPr/>
          <p:nvPr/>
        </p:nvSpPr>
        <p:spPr>
          <a:xfrm>
            <a:off x="-676500" y="3148275"/>
            <a:ext cx="1390800" cy="1390800"/>
          </a:xfrm>
          <a:prstGeom prst="donut">
            <a:avLst>
              <a:gd name="adj" fmla="val 1642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9"/>
          <p:cNvSpPr/>
          <p:nvPr/>
        </p:nvSpPr>
        <p:spPr>
          <a:xfrm>
            <a:off x="1247732" y="3986634"/>
            <a:ext cx="168292" cy="144087"/>
          </a:xfrm>
          <a:custGeom>
            <a:avLst/>
            <a:gdLst/>
            <a:ahLst/>
            <a:cxnLst/>
            <a:rect l="l" t="t" r="r" b="b"/>
            <a:pathLst>
              <a:path w="3247" h="2780" extrusionOk="0">
                <a:moveTo>
                  <a:pt x="1855" y="1"/>
                </a:moveTo>
                <a:cubicBezTo>
                  <a:pt x="633" y="1"/>
                  <a:pt x="0" y="1497"/>
                  <a:pt x="886" y="2361"/>
                </a:cubicBezTo>
                <a:cubicBezTo>
                  <a:pt x="1168" y="2650"/>
                  <a:pt x="1517" y="2780"/>
                  <a:pt x="1860" y="2780"/>
                </a:cubicBezTo>
                <a:cubicBezTo>
                  <a:pt x="2568" y="2780"/>
                  <a:pt x="3246" y="2229"/>
                  <a:pt x="3246" y="1392"/>
                </a:cubicBezTo>
                <a:cubicBezTo>
                  <a:pt x="3246" y="633"/>
                  <a:pt x="2635" y="1"/>
                  <a:pt x="18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9"/>
          <p:cNvSpPr/>
          <p:nvPr/>
        </p:nvSpPr>
        <p:spPr>
          <a:xfrm>
            <a:off x="8552057" y="3286509"/>
            <a:ext cx="168292" cy="144087"/>
          </a:xfrm>
          <a:custGeom>
            <a:avLst/>
            <a:gdLst/>
            <a:ahLst/>
            <a:cxnLst/>
            <a:rect l="l" t="t" r="r" b="b"/>
            <a:pathLst>
              <a:path w="3247" h="2780" extrusionOk="0">
                <a:moveTo>
                  <a:pt x="1855" y="1"/>
                </a:moveTo>
                <a:cubicBezTo>
                  <a:pt x="633" y="1"/>
                  <a:pt x="0" y="1497"/>
                  <a:pt x="886" y="2361"/>
                </a:cubicBezTo>
                <a:cubicBezTo>
                  <a:pt x="1168" y="2650"/>
                  <a:pt x="1517" y="2780"/>
                  <a:pt x="1860" y="2780"/>
                </a:cubicBezTo>
                <a:cubicBezTo>
                  <a:pt x="2568" y="2780"/>
                  <a:pt x="3246" y="2229"/>
                  <a:pt x="3246" y="1392"/>
                </a:cubicBezTo>
                <a:cubicBezTo>
                  <a:pt x="3246" y="633"/>
                  <a:pt x="2635" y="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9"/>
          <p:cNvSpPr/>
          <p:nvPr/>
        </p:nvSpPr>
        <p:spPr>
          <a:xfrm>
            <a:off x="7453582" y="1970697"/>
            <a:ext cx="168292" cy="144087"/>
          </a:xfrm>
          <a:custGeom>
            <a:avLst/>
            <a:gdLst/>
            <a:ahLst/>
            <a:cxnLst/>
            <a:rect l="l" t="t" r="r" b="b"/>
            <a:pathLst>
              <a:path w="3247" h="2780" extrusionOk="0">
                <a:moveTo>
                  <a:pt x="1855" y="1"/>
                </a:moveTo>
                <a:cubicBezTo>
                  <a:pt x="633" y="1"/>
                  <a:pt x="0" y="1497"/>
                  <a:pt x="886" y="2361"/>
                </a:cubicBezTo>
                <a:cubicBezTo>
                  <a:pt x="1168" y="2650"/>
                  <a:pt x="1517" y="2780"/>
                  <a:pt x="1860" y="2780"/>
                </a:cubicBezTo>
                <a:cubicBezTo>
                  <a:pt x="2568" y="2780"/>
                  <a:pt x="3246" y="2229"/>
                  <a:pt x="3246" y="1392"/>
                </a:cubicBezTo>
                <a:cubicBezTo>
                  <a:pt x="3246" y="633"/>
                  <a:pt x="2635" y="1"/>
                  <a:pt x="1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9"/>
          <p:cNvSpPr/>
          <p:nvPr/>
        </p:nvSpPr>
        <p:spPr>
          <a:xfrm>
            <a:off x="8919875" y="2511375"/>
            <a:ext cx="521700" cy="521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9_1">
    <p:bg>
      <p:bgPr>
        <a:solidFill>
          <a:schemeClr val="lt1"/>
        </a:solidFill>
        <a:effectLst/>
      </p:bgPr>
    </p:bg>
    <p:spTree>
      <p:nvGrpSpPr>
        <p:cNvPr id="1" name="Shape 992"/>
        <p:cNvGrpSpPr/>
        <p:nvPr/>
      </p:nvGrpSpPr>
      <p:grpSpPr>
        <a:xfrm>
          <a:off x="0" y="0"/>
          <a:ext cx="0" cy="0"/>
          <a:chOff x="0" y="0"/>
          <a:chExt cx="0" cy="0"/>
        </a:xfrm>
      </p:grpSpPr>
      <p:sp>
        <p:nvSpPr>
          <p:cNvPr id="993" name="Google Shape;993;p40"/>
          <p:cNvSpPr/>
          <p:nvPr/>
        </p:nvSpPr>
        <p:spPr>
          <a:xfrm>
            <a:off x="83925" y="4455600"/>
            <a:ext cx="1390800" cy="1390800"/>
          </a:xfrm>
          <a:prstGeom prst="donut">
            <a:avLst>
              <a:gd name="adj" fmla="val 1642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4" name="Google Shape;994;p40"/>
          <p:cNvGrpSpPr/>
          <p:nvPr/>
        </p:nvGrpSpPr>
        <p:grpSpPr>
          <a:xfrm>
            <a:off x="7781420" y="459551"/>
            <a:ext cx="162023" cy="713703"/>
            <a:chOff x="1069026" y="-643287"/>
            <a:chExt cx="200400" cy="882750"/>
          </a:xfrm>
        </p:grpSpPr>
        <p:sp>
          <p:nvSpPr>
            <p:cNvPr id="995" name="Google Shape;995;p40"/>
            <p:cNvSpPr/>
            <p:nvPr/>
          </p:nvSpPr>
          <p:spPr>
            <a:xfrm rot="5400000">
              <a:off x="1069026" y="-643287"/>
              <a:ext cx="200400" cy="200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0"/>
            <p:cNvSpPr/>
            <p:nvPr/>
          </p:nvSpPr>
          <p:spPr>
            <a:xfrm rot="5400000">
              <a:off x="1069026" y="-302112"/>
              <a:ext cx="200400" cy="200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0"/>
            <p:cNvSpPr/>
            <p:nvPr/>
          </p:nvSpPr>
          <p:spPr>
            <a:xfrm rot="5400000">
              <a:off x="1069026" y="39063"/>
              <a:ext cx="200400" cy="200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40"/>
          <p:cNvGrpSpPr/>
          <p:nvPr/>
        </p:nvGrpSpPr>
        <p:grpSpPr>
          <a:xfrm>
            <a:off x="1179525" y="3954075"/>
            <a:ext cx="295200" cy="295200"/>
            <a:chOff x="444025" y="506875"/>
            <a:chExt cx="295200" cy="295200"/>
          </a:xfrm>
        </p:grpSpPr>
        <p:cxnSp>
          <p:nvCxnSpPr>
            <p:cNvPr id="999" name="Google Shape;999;p40"/>
            <p:cNvCxnSpPr/>
            <p:nvPr/>
          </p:nvCxnSpPr>
          <p:spPr>
            <a:xfrm>
              <a:off x="589400" y="506875"/>
              <a:ext cx="0" cy="295200"/>
            </a:xfrm>
            <a:prstGeom prst="straightConnector1">
              <a:avLst/>
            </a:prstGeom>
            <a:noFill/>
            <a:ln w="76200" cap="flat" cmpd="sng">
              <a:solidFill>
                <a:schemeClr val="accent2"/>
              </a:solidFill>
              <a:prstDash val="solid"/>
              <a:round/>
              <a:headEnd type="none" w="med" len="med"/>
              <a:tailEnd type="none" w="med" len="med"/>
            </a:ln>
          </p:spPr>
        </p:cxnSp>
        <p:cxnSp>
          <p:nvCxnSpPr>
            <p:cNvPr id="1000" name="Google Shape;1000;p40"/>
            <p:cNvCxnSpPr/>
            <p:nvPr/>
          </p:nvCxnSpPr>
          <p:spPr>
            <a:xfrm rot="10800000">
              <a:off x="591625" y="506875"/>
              <a:ext cx="0" cy="295200"/>
            </a:xfrm>
            <a:prstGeom prst="straightConnector1">
              <a:avLst/>
            </a:prstGeom>
            <a:noFill/>
            <a:ln w="76200" cap="flat" cmpd="sng">
              <a:solidFill>
                <a:schemeClr val="accent2"/>
              </a:solidFill>
              <a:prstDash val="solid"/>
              <a:round/>
              <a:headEnd type="none" w="med" len="med"/>
              <a:tailEnd type="none" w="med" len="med"/>
            </a:ln>
          </p:spPr>
        </p:cxnSp>
      </p:grpSp>
      <p:grpSp>
        <p:nvGrpSpPr>
          <p:cNvPr id="1001" name="Google Shape;1001;p40"/>
          <p:cNvGrpSpPr/>
          <p:nvPr/>
        </p:nvGrpSpPr>
        <p:grpSpPr>
          <a:xfrm>
            <a:off x="150361" y="3265234"/>
            <a:ext cx="412985" cy="412985"/>
            <a:chOff x="-922279" y="558596"/>
            <a:chExt cx="295200" cy="295200"/>
          </a:xfrm>
        </p:grpSpPr>
        <p:cxnSp>
          <p:nvCxnSpPr>
            <p:cNvPr id="1002" name="Google Shape;1002;p40"/>
            <p:cNvCxnSpPr/>
            <p:nvPr/>
          </p:nvCxnSpPr>
          <p:spPr>
            <a:xfrm>
              <a:off x="-776904" y="558596"/>
              <a:ext cx="0" cy="295200"/>
            </a:xfrm>
            <a:prstGeom prst="straightConnector1">
              <a:avLst/>
            </a:prstGeom>
            <a:noFill/>
            <a:ln w="114300" cap="flat" cmpd="sng">
              <a:solidFill>
                <a:schemeClr val="accent4"/>
              </a:solidFill>
              <a:prstDash val="solid"/>
              <a:round/>
              <a:headEnd type="none" w="med" len="med"/>
              <a:tailEnd type="none" w="med" len="med"/>
            </a:ln>
          </p:spPr>
        </p:cxnSp>
        <p:cxnSp>
          <p:nvCxnSpPr>
            <p:cNvPr id="1003" name="Google Shape;1003;p40"/>
            <p:cNvCxnSpPr/>
            <p:nvPr/>
          </p:nvCxnSpPr>
          <p:spPr>
            <a:xfrm rot="10800000">
              <a:off x="-774679" y="558596"/>
              <a:ext cx="0" cy="295200"/>
            </a:xfrm>
            <a:prstGeom prst="straightConnector1">
              <a:avLst/>
            </a:prstGeom>
            <a:noFill/>
            <a:ln w="114300" cap="flat" cmpd="sng">
              <a:solidFill>
                <a:schemeClr val="accent4"/>
              </a:solidFill>
              <a:prstDash val="solid"/>
              <a:round/>
              <a:headEnd type="none" w="med" len="med"/>
              <a:tailEnd type="none" w="med" len="med"/>
            </a:ln>
          </p:spPr>
        </p:cxnSp>
      </p:grpSp>
      <p:sp>
        <p:nvSpPr>
          <p:cNvPr id="1004" name="Google Shape;1004;p40"/>
          <p:cNvSpPr/>
          <p:nvPr/>
        </p:nvSpPr>
        <p:spPr>
          <a:xfrm>
            <a:off x="7797025" y="-200700"/>
            <a:ext cx="521700" cy="521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0"/>
          <p:cNvSpPr/>
          <p:nvPr/>
        </p:nvSpPr>
        <p:spPr>
          <a:xfrm>
            <a:off x="1625125" y="4455600"/>
            <a:ext cx="521700" cy="52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6" name="Google Shape;1006;p40"/>
          <p:cNvGrpSpPr/>
          <p:nvPr/>
        </p:nvGrpSpPr>
        <p:grpSpPr>
          <a:xfrm>
            <a:off x="5" y="3954079"/>
            <a:ext cx="713703" cy="654173"/>
            <a:chOff x="1470630" y="3610641"/>
            <a:chExt cx="713703" cy="654173"/>
          </a:xfrm>
        </p:grpSpPr>
        <p:grpSp>
          <p:nvGrpSpPr>
            <p:cNvPr id="1007" name="Google Shape;1007;p40"/>
            <p:cNvGrpSpPr/>
            <p:nvPr/>
          </p:nvGrpSpPr>
          <p:grpSpPr>
            <a:xfrm>
              <a:off x="1470630" y="3610641"/>
              <a:ext cx="713703" cy="162023"/>
              <a:chOff x="287776" y="4387730"/>
              <a:chExt cx="882750" cy="200400"/>
            </a:xfrm>
          </p:grpSpPr>
          <p:sp>
            <p:nvSpPr>
              <p:cNvPr id="1008" name="Google Shape;1008;p40"/>
              <p:cNvSpPr/>
              <p:nvPr/>
            </p:nvSpPr>
            <p:spPr>
              <a:xfrm>
                <a:off x="287776" y="4387730"/>
                <a:ext cx="200400" cy="200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0"/>
              <p:cNvSpPr/>
              <p:nvPr/>
            </p:nvSpPr>
            <p:spPr>
              <a:xfrm>
                <a:off x="628951" y="4387730"/>
                <a:ext cx="200400" cy="200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0"/>
              <p:cNvSpPr/>
              <p:nvPr/>
            </p:nvSpPr>
            <p:spPr>
              <a:xfrm>
                <a:off x="970126" y="4387730"/>
                <a:ext cx="200400" cy="200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40"/>
            <p:cNvGrpSpPr/>
            <p:nvPr/>
          </p:nvGrpSpPr>
          <p:grpSpPr>
            <a:xfrm>
              <a:off x="1470630" y="3856716"/>
              <a:ext cx="713703" cy="162023"/>
              <a:chOff x="287776" y="4387730"/>
              <a:chExt cx="882750" cy="200400"/>
            </a:xfrm>
          </p:grpSpPr>
          <p:sp>
            <p:nvSpPr>
              <p:cNvPr id="1012" name="Google Shape;1012;p40"/>
              <p:cNvSpPr/>
              <p:nvPr/>
            </p:nvSpPr>
            <p:spPr>
              <a:xfrm>
                <a:off x="287776" y="4387730"/>
                <a:ext cx="200400" cy="200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0"/>
              <p:cNvSpPr/>
              <p:nvPr/>
            </p:nvSpPr>
            <p:spPr>
              <a:xfrm>
                <a:off x="628951" y="4387730"/>
                <a:ext cx="200400" cy="200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0"/>
              <p:cNvSpPr/>
              <p:nvPr/>
            </p:nvSpPr>
            <p:spPr>
              <a:xfrm>
                <a:off x="970126" y="4387730"/>
                <a:ext cx="200400" cy="200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40"/>
            <p:cNvGrpSpPr/>
            <p:nvPr/>
          </p:nvGrpSpPr>
          <p:grpSpPr>
            <a:xfrm>
              <a:off x="1470630" y="4102791"/>
              <a:ext cx="713703" cy="162023"/>
              <a:chOff x="287776" y="4387730"/>
              <a:chExt cx="882750" cy="200400"/>
            </a:xfrm>
          </p:grpSpPr>
          <p:sp>
            <p:nvSpPr>
              <p:cNvPr id="1016" name="Google Shape;1016;p40"/>
              <p:cNvSpPr/>
              <p:nvPr/>
            </p:nvSpPr>
            <p:spPr>
              <a:xfrm>
                <a:off x="287776" y="4387730"/>
                <a:ext cx="200400" cy="200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0"/>
              <p:cNvSpPr/>
              <p:nvPr/>
            </p:nvSpPr>
            <p:spPr>
              <a:xfrm>
                <a:off x="628951" y="4387730"/>
                <a:ext cx="200400" cy="200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970126" y="4387730"/>
                <a:ext cx="200400" cy="200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9" name="Google Shape;1019;p40"/>
          <p:cNvGrpSpPr/>
          <p:nvPr/>
        </p:nvGrpSpPr>
        <p:grpSpPr>
          <a:xfrm rot="5400000">
            <a:off x="8541501" y="100312"/>
            <a:ext cx="453000" cy="898551"/>
            <a:chOff x="4881001" y="2724274"/>
            <a:chExt cx="453000" cy="898551"/>
          </a:xfrm>
        </p:grpSpPr>
        <p:sp>
          <p:nvSpPr>
            <p:cNvPr id="1020" name="Google Shape;1020;p40"/>
            <p:cNvSpPr/>
            <p:nvPr/>
          </p:nvSpPr>
          <p:spPr>
            <a:xfrm rot="-2700000">
              <a:off x="4947342" y="2790615"/>
              <a:ext cx="320319" cy="320319"/>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0"/>
            <p:cNvSpPr/>
            <p:nvPr/>
          </p:nvSpPr>
          <p:spPr>
            <a:xfrm rot="-2700000">
              <a:off x="4947342" y="3013390"/>
              <a:ext cx="320319" cy="320319"/>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0"/>
            <p:cNvSpPr/>
            <p:nvPr/>
          </p:nvSpPr>
          <p:spPr>
            <a:xfrm rot="-2700000">
              <a:off x="4947342" y="3236166"/>
              <a:ext cx="320319" cy="320319"/>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3" name="Google Shape;1023;p40"/>
          <p:cNvSpPr/>
          <p:nvPr/>
        </p:nvSpPr>
        <p:spPr>
          <a:xfrm>
            <a:off x="7186907" y="367134"/>
            <a:ext cx="168292" cy="144087"/>
          </a:xfrm>
          <a:custGeom>
            <a:avLst/>
            <a:gdLst/>
            <a:ahLst/>
            <a:cxnLst/>
            <a:rect l="l" t="t" r="r" b="b"/>
            <a:pathLst>
              <a:path w="3247" h="2780" extrusionOk="0">
                <a:moveTo>
                  <a:pt x="1855" y="1"/>
                </a:moveTo>
                <a:cubicBezTo>
                  <a:pt x="633" y="1"/>
                  <a:pt x="0" y="1497"/>
                  <a:pt x="886" y="2361"/>
                </a:cubicBezTo>
                <a:cubicBezTo>
                  <a:pt x="1168" y="2650"/>
                  <a:pt x="1517" y="2780"/>
                  <a:pt x="1860" y="2780"/>
                </a:cubicBezTo>
                <a:cubicBezTo>
                  <a:pt x="2568" y="2780"/>
                  <a:pt x="3246" y="2229"/>
                  <a:pt x="3246" y="1392"/>
                </a:cubicBezTo>
                <a:cubicBezTo>
                  <a:pt x="3246" y="633"/>
                  <a:pt x="2635" y="1"/>
                  <a:pt x="18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8491832" y="1173259"/>
            <a:ext cx="168292" cy="144087"/>
          </a:xfrm>
          <a:custGeom>
            <a:avLst/>
            <a:gdLst/>
            <a:ahLst/>
            <a:cxnLst/>
            <a:rect l="l" t="t" r="r" b="b"/>
            <a:pathLst>
              <a:path w="3247" h="2780" extrusionOk="0">
                <a:moveTo>
                  <a:pt x="1855" y="1"/>
                </a:moveTo>
                <a:cubicBezTo>
                  <a:pt x="633" y="1"/>
                  <a:pt x="0" y="1497"/>
                  <a:pt x="886" y="2361"/>
                </a:cubicBezTo>
                <a:cubicBezTo>
                  <a:pt x="1168" y="2650"/>
                  <a:pt x="1517" y="2780"/>
                  <a:pt x="1860" y="2780"/>
                </a:cubicBezTo>
                <a:cubicBezTo>
                  <a:pt x="2568" y="2780"/>
                  <a:pt x="3246" y="2229"/>
                  <a:pt x="3246" y="1392"/>
                </a:cubicBezTo>
                <a:cubicBezTo>
                  <a:pt x="3246" y="633"/>
                  <a:pt x="2635" y="1"/>
                  <a:pt x="18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3"/>
          <p:cNvSpPr/>
          <p:nvPr/>
        </p:nvSpPr>
        <p:spPr>
          <a:xfrm>
            <a:off x="3810000" y="0"/>
            <a:ext cx="5334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txBox="1">
            <a:spLocks noGrp="1"/>
          </p:cNvSpPr>
          <p:nvPr>
            <p:ph type="title"/>
          </p:nvPr>
        </p:nvSpPr>
        <p:spPr>
          <a:xfrm>
            <a:off x="4091625" y="2272450"/>
            <a:ext cx="43380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5" name="Google Shape;35;p3"/>
          <p:cNvSpPr txBox="1">
            <a:spLocks noGrp="1"/>
          </p:cNvSpPr>
          <p:nvPr>
            <p:ph type="subTitle" idx="1"/>
          </p:nvPr>
        </p:nvSpPr>
        <p:spPr>
          <a:xfrm>
            <a:off x="5343525" y="3085675"/>
            <a:ext cx="3086100" cy="585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7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 name="Google Shape;36;p3"/>
          <p:cNvSpPr txBox="1">
            <a:spLocks noGrp="1"/>
          </p:cNvSpPr>
          <p:nvPr>
            <p:ph type="title" idx="2" hasCustomPrompt="1"/>
          </p:nvPr>
        </p:nvSpPr>
        <p:spPr>
          <a:xfrm>
            <a:off x="7132500" y="1283650"/>
            <a:ext cx="1297200" cy="1014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0000"/>
              <a:buNone/>
              <a:defRPr sz="8000">
                <a:solidFill>
                  <a:schemeClr val="accent4"/>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37" name="Google Shape;37;p3"/>
          <p:cNvSpPr/>
          <p:nvPr/>
        </p:nvSpPr>
        <p:spPr>
          <a:xfrm rot="10800000">
            <a:off x="7334275" y="3774900"/>
            <a:ext cx="1368600" cy="1368600"/>
          </a:xfrm>
          <a:prstGeom prst="pie">
            <a:avLst>
              <a:gd name="adj1" fmla="val 10805433"/>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38;p3"/>
          <p:cNvGrpSpPr/>
          <p:nvPr/>
        </p:nvGrpSpPr>
        <p:grpSpPr>
          <a:xfrm>
            <a:off x="4572005" y="549604"/>
            <a:ext cx="713703" cy="654173"/>
            <a:chOff x="4572005" y="549604"/>
            <a:chExt cx="713703" cy="654173"/>
          </a:xfrm>
        </p:grpSpPr>
        <p:sp>
          <p:nvSpPr>
            <p:cNvPr id="39" name="Google Shape;39;p3"/>
            <p:cNvSpPr/>
            <p:nvPr/>
          </p:nvSpPr>
          <p:spPr>
            <a:xfrm>
              <a:off x="4572005" y="549604"/>
              <a:ext cx="162023" cy="162023"/>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847845" y="549604"/>
              <a:ext cx="162023" cy="162023"/>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123685" y="549604"/>
              <a:ext cx="162023" cy="162023"/>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4572005" y="795679"/>
              <a:ext cx="162023" cy="162023"/>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4847845" y="795679"/>
              <a:ext cx="162023" cy="162023"/>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5123685" y="795679"/>
              <a:ext cx="162023" cy="162023"/>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4572005" y="1041754"/>
              <a:ext cx="162023" cy="162023"/>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847845" y="1041754"/>
              <a:ext cx="162023" cy="162023"/>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5123685" y="1041754"/>
              <a:ext cx="162023" cy="162023"/>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3"/>
          <p:cNvGrpSpPr/>
          <p:nvPr/>
        </p:nvGrpSpPr>
        <p:grpSpPr>
          <a:xfrm>
            <a:off x="4572001" y="4072249"/>
            <a:ext cx="453000" cy="898551"/>
            <a:chOff x="4572001" y="4072249"/>
            <a:chExt cx="453000" cy="898551"/>
          </a:xfrm>
        </p:grpSpPr>
        <p:sp>
          <p:nvSpPr>
            <p:cNvPr id="49" name="Google Shape;49;p3"/>
            <p:cNvSpPr/>
            <p:nvPr/>
          </p:nvSpPr>
          <p:spPr>
            <a:xfrm rot="8100000">
              <a:off x="4638342" y="4584141"/>
              <a:ext cx="320319" cy="320319"/>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rot="8100000">
              <a:off x="4638342" y="4361365"/>
              <a:ext cx="320319" cy="320319"/>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rot="8100000">
              <a:off x="4638342" y="4138590"/>
              <a:ext cx="320319" cy="320319"/>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3"/>
          <p:cNvGrpSpPr/>
          <p:nvPr/>
        </p:nvGrpSpPr>
        <p:grpSpPr>
          <a:xfrm>
            <a:off x="8223211" y="247959"/>
            <a:ext cx="413100" cy="413100"/>
            <a:chOff x="8223211" y="247959"/>
            <a:chExt cx="413100" cy="413100"/>
          </a:xfrm>
        </p:grpSpPr>
        <p:cxnSp>
          <p:nvCxnSpPr>
            <p:cNvPr id="53" name="Google Shape;53;p3"/>
            <p:cNvCxnSpPr/>
            <p:nvPr/>
          </p:nvCxnSpPr>
          <p:spPr>
            <a:xfrm>
              <a:off x="8426590" y="247959"/>
              <a:ext cx="0" cy="413100"/>
            </a:xfrm>
            <a:prstGeom prst="straightConnector1">
              <a:avLst/>
            </a:prstGeom>
            <a:noFill/>
            <a:ln w="114300" cap="flat" cmpd="sng">
              <a:solidFill>
                <a:schemeClr val="lt1"/>
              </a:solidFill>
              <a:prstDash val="solid"/>
              <a:round/>
              <a:headEnd type="none" w="med" len="med"/>
              <a:tailEnd type="none" w="med" len="med"/>
            </a:ln>
          </p:spPr>
        </p:cxnSp>
        <p:cxnSp>
          <p:nvCxnSpPr>
            <p:cNvPr id="54" name="Google Shape;54;p3"/>
            <p:cNvCxnSpPr/>
            <p:nvPr/>
          </p:nvCxnSpPr>
          <p:spPr>
            <a:xfrm rot="10800000">
              <a:off x="8429761" y="247901"/>
              <a:ext cx="0" cy="413100"/>
            </a:xfrm>
            <a:prstGeom prst="straightConnector1">
              <a:avLst/>
            </a:prstGeom>
            <a:noFill/>
            <a:ln w="114300" cap="flat" cmpd="sng">
              <a:solidFill>
                <a:schemeClr val="lt1"/>
              </a:solidFill>
              <a:prstDash val="solid"/>
              <a:round/>
              <a:headEnd type="none" w="med" len="med"/>
              <a:tailEnd type="none" w="med" len="med"/>
            </a:ln>
          </p:spPr>
        </p:cxnSp>
      </p:grpSp>
      <p:sp>
        <p:nvSpPr>
          <p:cNvPr id="55" name="Google Shape;55;p3"/>
          <p:cNvSpPr/>
          <p:nvPr/>
        </p:nvSpPr>
        <p:spPr>
          <a:xfrm>
            <a:off x="7334275" y="4449100"/>
            <a:ext cx="521700" cy="521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 name="Google Shape;56;p3"/>
          <p:cNvCxnSpPr/>
          <p:nvPr/>
        </p:nvCxnSpPr>
        <p:spPr>
          <a:xfrm>
            <a:off x="502825" y="247950"/>
            <a:ext cx="0" cy="295200"/>
          </a:xfrm>
          <a:prstGeom prst="straightConnector1">
            <a:avLst/>
          </a:prstGeom>
          <a:noFill/>
          <a:ln w="76200" cap="flat" cmpd="sng">
            <a:solidFill>
              <a:schemeClr val="accent4"/>
            </a:solidFill>
            <a:prstDash val="solid"/>
            <a:round/>
            <a:headEnd type="none" w="med" len="med"/>
            <a:tailEnd type="none" w="med" len="med"/>
          </a:ln>
        </p:spPr>
      </p:cxnSp>
      <p:cxnSp>
        <p:nvCxnSpPr>
          <p:cNvPr id="57" name="Google Shape;57;p3"/>
          <p:cNvCxnSpPr/>
          <p:nvPr/>
        </p:nvCxnSpPr>
        <p:spPr>
          <a:xfrm rot="10800000">
            <a:off x="505050" y="247950"/>
            <a:ext cx="0" cy="295200"/>
          </a:xfrm>
          <a:prstGeom prst="straightConnector1">
            <a:avLst/>
          </a:prstGeom>
          <a:noFill/>
          <a:ln w="76200" cap="flat" cmpd="sng">
            <a:solidFill>
              <a:schemeClr val="accent4"/>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4"/>
          <p:cNvSpPr txBox="1">
            <a:spLocks noGrp="1"/>
          </p:cNvSpPr>
          <p:nvPr>
            <p:ph type="subTitle" idx="1"/>
          </p:nvPr>
        </p:nvSpPr>
        <p:spPr>
          <a:xfrm>
            <a:off x="714300" y="1104900"/>
            <a:ext cx="7715400" cy="3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60" name="Google Shape;60;p4"/>
          <p:cNvSpPr/>
          <p:nvPr/>
        </p:nvSpPr>
        <p:spPr>
          <a:xfrm>
            <a:off x="8429700" y="-241000"/>
            <a:ext cx="1257300" cy="1257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4"/>
          <p:cNvGrpSpPr/>
          <p:nvPr/>
        </p:nvGrpSpPr>
        <p:grpSpPr>
          <a:xfrm>
            <a:off x="7977455" y="190779"/>
            <a:ext cx="713680" cy="162000"/>
            <a:chOff x="7977455" y="190779"/>
            <a:chExt cx="713680" cy="162000"/>
          </a:xfrm>
        </p:grpSpPr>
        <p:sp>
          <p:nvSpPr>
            <p:cNvPr id="62" name="Google Shape;62;p4"/>
            <p:cNvSpPr/>
            <p:nvPr/>
          </p:nvSpPr>
          <p:spPr>
            <a:xfrm>
              <a:off x="7977455" y="190779"/>
              <a:ext cx="162000" cy="16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8253295" y="190779"/>
              <a:ext cx="162000" cy="16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8529135" y="190779"/>
              <a:ext cx="162000" cy="16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4"/>
          <p:cNvGrpSpPr/>
          <p:nvPr/>
        </p:nvGrpSpPr>
        <p:grpSpPr>
          <a:xfrm>
            <a:off x="532975" y="4744250"/>
            <a:ext cx="295200" cy="295200"/>
            <a:chOff x="532975" y="4744250"/>
            <a:chExt cx="295200" cy="295200"/>
          </a:xfrm>
        </p:grpSpPr>
        <p:cxnSp>
          <p:nvCxnSpPr>
            <p:cNvPr id="66" name="Google Shape;66;p4"/>
            <p:cNvCxnSpPr/>
            <p:nvPr/>
          </p:nvCxnSpPr>
          <p:spPr>
            <a:xfrm>
              <a:off x="678350" y="4744250"/>
              <a:ext cx="0" cy="295200"/>
            </a:xfrm>
            <a:prstGeom prst="straightConnector1">
              <a:avLst/>
            </a:prstGeom>
            <a:noFill/>
            <a:ln w="76200" cap="flat" cmpd="sng">
              <a:solidFill>
                <a:schemeClr val="dk1"/>
              </a:solidFill>
              <a:prstDash val="solid"/>
              <a:round/>
              <a:headEnd type="none" w="med" len="med"/>
              <a:tailEnd type="none" w="med" len="med"/>
            </a:ln>
          </p:spPr>
        </p:cxnSp>
        <p:cxnSp>
          <p:nvCxnSpPr>
            <p:cNvPr id="67" name="Google Shape;67;p4"/>
            <p:cNvCxnSpPr/>
            <p:nvPr/>
          </p:nvCxnSpPr>
          <p:spPr>
            <a:xfrm rot="10800000">
              <a:off x="680575" y="4744250"/>
              <a:ext cx="0" cy="295200"/>
            </a:xfrm>
            <a:prstGeom prst="straightConnector1">
              <a:avLst/>
            </a:prstGeom>
            <a:noFill/>
            <a:ln w="76200" cap="flat" cmpd="sng">
              <a:solidFill>
                <a:schemeClr val="dk1"/>
              </a:solidFill>
              <a:prstDash val="solid"/>
              <a:round/>
              <a:headEnd type="none" w="med" len="med"/>
              <a:tailEnd type="none" w="med" len="med"/>
            </a:ln>
          </p:spPr>
        </p:cxnSp>
      </p:grpSp>
      <p:grpSp>
        <p:nvGrpSpPr>
          <p:cNvPr id="68" name="Google Shape;68;p4"/>
          <p:cNvGrpSpPr/>
          <p:nvPr/>
        </p:nvGrpSpPr>
        <p:grpSpPr>
          <a:xfrm>
            <a:off x="7977450" y="668788"/>
            <a:ext cx="295200" cy="295200"/>
            <a:chOff x="7977450" y="668788"/>
            <a:chExt cx="295200" cy="295200"/>
          </a:xfrm>
        </p:grpSpPr>
        <p:cxnSp>
          <p:nvCxnSpPr>
            <p:cNvPr id="69" name="Google Shape;69;p4"/>
            <p:cNvCxnSpPr/>
            <p:nvPr/>
          </p:nvCxnSpPr>
          <p:spPr>
            <a:xfrm>
              <a:off x="8122825" y="668788"/>
              <a:ext cx="0" cy="295200"/>
            </a:xfrm>
            <a:prstGeom prst="straightConnector1">
              <a:avLst/>
            </a:prstGeom>
            <a:noFill/>
            <a:ln w="76200" cap="flat" cmpd="sng">
              <a:solidFill>
                <a:schemeClr val="accent3"/>
              </a:solidFill>
              <a:prstDash val="solid"/>
              <a:round/>
              <a:headEnd type="none" w="med" len="med"/>
              <a:tailEnd type="none" w="med" len="med"/>
            </a:ln>
          </p:spPr>
        </p:cxnSp>
        <p:cxnSp>
          <p:nvCxnSpPr>
            <p:cNvPr id="70" name="Google Shape;70;p4"/>
            <p:cNvCxnSpPr/>
            <p:nvPr/>
          </p:nvCxnSpPr>
          <p:spPr>
            <a:xfrm rot="10800000">
              <a:off x="8125050" y="668788"/>
              <a:ext cx="0" cy="295200"/>
            </a:xfrm>
            <a:prstGeom prst="straightConnector1">
              <a:avLst/>
            </a:prstGeom>
            <a:noFill/>
            <a:ln w="76200" cap="flat" cmpd="sng">
              <a:solidFill>
                <a:schemeClr val="accent3"/>
              </a:solidFill>
              <a:prstDash val="solid"/>
              <a:round/>
              <a:headEnd type="none" w="med" len="med"/>
              <a:tailEnd type="none" w="med" len="med"/>
            </a:ln>
          </p:spPr>
        </p:cxnSp>
      </p:grpSp>
      <p:grpSp>
        <p:nvGrpSpPr>
          <p:cNvPr id="71" name="Google Shape;71;p4"/>
          <p:cNvGrpSpPr/>
          <p:nvPr/>
        </p:nvGrpSpPr>
        <p:grpSpPr>
          <a:xfrm>
            <a:off x="119986" y="4191459"/>
            <a:ext cx="413100" cy="413100"/>
            <a:chOff x="119986" y="4191459"/>
            <a:chExt cx="413100" cy="413100"/>
          </a:xfrm>
        </p:grpSpPr>
        <p:cxnSp>
          <p:nvCxnSpPr>
            <p:cNvPr id="72" name="Google Shape;72;p4"/>
            <p:cNvCxnSpPr/>
            <p:nvPr/>
          </p:nvCxnSpPr>
          <p:spPr>
            <a:xfrm>
              <a:off x="323365" y="4191459"/>
              <a:ext cx="0" cy="413100"/>
            </a:xfrm>
            <a:prstGeom prst="straightConnector1">
              <a:avLst/>
            </a:prstGeom>
            <a:noFill/>
            <a:ln w="114300" cap="flat" cmpd="sng">
              <a:solidFill>
                <a:schemeClr val="accent3"/>
              </a:solidFill>
              <a:prstDash val="solid"/>
              <a:round/>
              <a:headEnd type="none" w="med" len="med"/>
              <a:tailEnd type="none" w="med" len="med"/>
            </a:ln>
          </p:spPr>
        </p:cxnSp>
        <p:cxnSp>
          <p:nvCxnSpPr>
            <p:cNvPr id="73" name="Google Shape;73;p4"/>
            <p:cNvCxnSpPr/>
            <p:nvPr/>
          </p:nvCxnSpPr>
          <p:spPr>
            <a:xfrm rot="10800000">
              <a:off x="326536" y="4191401"/>
              <a:ext cx="0" cy="413100"/>
            </a:xfrm>
            <a:prstGeom prst="straightConnector1">
              <a:avLst/>
            </a:prstGeom>
            <a:noFill/>
            <a:ln w="114300" cap="flat" cmpd="sng">
              <a:solidFill>
                <a:schemeClr val="accent3"/>
              </a:solidFill>
              <a:prstDash val="solid"/>
              <a:round/>
              <a:headEnd type="none" w="med" len="med"/>
              <a:tailEnd type="none" w="med" len="med"/>
            </a:ln>
          </p:spPr>
        </p:cxnSp>
      </p:grpSp>
      <p:sp>
        <p:nvSpPr>
          <p:cNvPr id="74" name="Google Shape;74;p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5"/>
        <p:cNvGrpSpPr/>
        <p:nvPr/>
      </p:nvGrpSpPr>
      <p:grpSpPr>
        <a:xfrm>
          <a:off x="0" y="0"/>
          <a:ext cx="0" cy="0"/>
          <a:chOff x="0" y="0"/>
          <a:chExt cx="0" cy="0"/>
        </a:xfrm>
      </p:grpSpPr>
      <p:sp>
        <p:nvSpPr>
          <p:cNvPr id="76" name="Google Shape;76;p5"/>
          <p:cNvSpPr/>
          <p:nvPr/>
        </p:nvSpPr>
        <p:spPr>
          <a:xfrm>
            <a:off x="5334000" y="0"/>
            <a:ext cx="3810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txBox="1">
            <a:spLocks noGrp="1"/>
          </p:cNvSpPr>
          <p:nvPr>
            <p:ph type="subTitle" idx="1"/>
          </p:nvPr>
        </p:nvSpPr>
        <p:spPr>
          <a:xfrm>
            <a:off x="5908500" y="2011038"/>
            <a:ext cx="2521200" cy="60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 name="Google Shape;78;p5"/>
          <p:cNvSpPr txBox="1">
            <a:spLocks noGrp="1"/>
          </p:cNvSpPr>
          <p:nvPr>
            <p:ph type="title"/>
          </p:nvPr>
        </p:nvSpPr>
        <p:spPr>
          <a:xfrm>
            <a:off x="4591675" y="354475"/>
            <a:ext cx="38382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9" name="Google Shape;79;p5"/>
          <p:cNvSpPr txBox="1">
            <a:spLocks noGrp="1"/>
          </p:cNvSpPr>
          <p:nvPr>
            <p:ph type="title" idx="2"/>
          </p:nvPr>
        </p:nvSpPr>
        <p:spPr>
          <a:xfrm>
            <a:off x="5908500" y="1543038"/>
            <a:ext cx="25212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1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0" name="Google Shape;80;p5"/>
          <p:cNvSpPr txBox="1">
            <a:spLocks noGrp="1"/>
          </p:cNvSpPr>
          <p:nvPr>
            <p:ph type="subTitle" idx="3"/>
          </p:nvPr>
        </p:nvSpPr>
        <p:spPr>
          <a:xfrm>
            <a:off x="5908500" y="3313150"/>
            <a:ext cx="2521200" cy="60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5"/>
          <p:cNvSpPr txBox="1">
            <a:spLocks noGrp="1"/>
          </p:cNvSpPr>
          <p:nvPr>
            <p:ph type="title" idx="4"/>
          </p:nvPr>
        </p:nvSpPr>
        <p:spPr>
          <a:xfrm>
            <a:off x="5908500" y="2845150"/>
            <a:ext cx="25212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1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2" name="Google Shape;82;p5"/>
          <p:cNvSpPr/>
          <p:nvPr/>
        </p:nvSpPr>
        <p:spPr>
          <a:xfrm>
            <a:off x="714300" y="-443612"/>
            <a:ext cx="1257300" cy="1257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5"/>
          <p:cNvGrpSpPr/>
          <p:nvPr/>
        </p:nvGrpSpPr>
        <p:grpSpPr>
          <a:xfrm>
            <a:off x="8786706" y="4247601"/>
            <a:ext cx="162000" cy="713680"/>
            <a:chOff x="8786706" y="4247601"/>
            <a:chExt cx="162000" cy="713680"/>
          </a:xfrm>
        </p:grpSpPr>
        <p:sp>
          <p:nvSpPr>
            <p:cNvPr id="84" name="Google Shape;84;p5"/>
            <p:cNvSpPr/>
            <p:nvPr/>
          </p:nvSpPr>
          <p:spPr>
            <a:xfrm rot="5400000">
              <a:off x="8786706" y="4247601"/>
              <a:ext cx="162000" cy="162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rot="5400000">
              <a:off x="8786706" y="4523441"/>
              <a:ext cx="162000" cy="162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rot="5400000">
              <a:off x="8786706" y="4799281"/>
              <a:ext cx="162000" cy="162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5"/>
          <p:cNvSpPr/>
          <p:nvPr/>
        </p:nvSpPr>
        <p:spPr>
          <a:xfrm rot="2700000">
            <a:off x="7995426" y="4638392"/>
            <a:ext cx="154856" cy="854468"/>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rot="2700000">
            <a:off x="7493170" y="4390644"/>
            <a:ext cx="210435" cy="1187515"/>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5"/>
          <p:cNvGrpSpPr/>
          <p:nvPr/>
        </p:nvGrpSpPr>
        <p:grpSpPr>
          <a:xfrm>
            <a:off x="262205" y="159504"/>
            <a:ext cx="713680" cy="654188"/>
            <a:chOff x="262205" y="159504"/>
            <a:chExt cx="713680" cy="654188"/>
          </a:xfrm>
        </p:grpSpPr>
        <p:sp>
          <p:nvSpPr>
            <p:cNvPr id="90" name="Google Shape;90;p5"/>
            <p:cNvSpPr/>
            <p:nvPr/>
          </p:nvSpPr>
          <p:spPr>
            <a:xfrm>
              <a:off x="262205" y="159504"/>
              <a:ext cx="162000" cy="16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538045" y="159504"/>
              <a:ext cx="162000" cy="16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813885" y="159504"/>
              <a:ext cx="162000" cy="16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262205" y="405591"/>
              <a:ext cx="162000" cy="16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538045" y="405591"/>
              <a:ext cx="162000" cy="16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813885" y="405591"/>
              <a:ext cx="162000" cy="16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262205" y="651691"/>
              <a:ext cx="162000" cy="16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538045" y="651691"/>
              <a:ext cx="162000" cy="16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813885" y="651691"/>
              <a:ext cx="162000" cy="16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318650" y="3842825"/>
            <a:ext cx="295200" cy="295200"/>
            <a:chOff x="-548975" y="190500"/>
            <a:chExt cx="295200" cy="295200"/>
          </a:xfrm>
        </p:grpSpPr>
        <p:cxnSp>
          <p:nvCxnSpPr>
            <p:cNvPr id="101" name="Google Shape;101;p6"/>
            <p:cNvCxnSpPr/>
            <p:nvPr/>
          </p:nvCxnSpPr>
          <p:spPr>
            <a:xfrm>
              <a:off x="-403600" y="190500"/>
              <a:ext cx="0" cy="295200"/>
            </a:xfrm>
            <a:prstGeom prst="straightConnector1">
              <a:avLst/>
            </a:prstGeom>
            <a:noFill/>
            <a:ln w="76200" cap="flat" cmpd="sng">
              <a:solidFill>
                <a:schemeClr val="dk1"/>
              </a:solidFill>
              <a:prstDash val="solid"/>
              <a:round/>
              <a:headEnd type="none" w="med" len="med"/>
              <a:tailEnd type="none" w="med" len="med"/>
            </a:ln>
          </p:spPr>
        </p:cxnSp>
        <p:cxnSp>
          <p:nvCxnSpPr>
            <p:cNvPr id="102" name="Google Shape;102;p6"/>
            <p:cNvCxnSpPr/>
            <p:nvPr/>
          </p:nvCxnSpPr>
          <p:spPr>
            <a:xfrm rot="10800000">
              <a:off x="-401375" y="190500"/>
              <a:ext cx="0" cy="295200"/>
            </a:xfrm>
            <a:prstGeom prst="straightConnector1">
              <a:avLst/>
            </a:prstGeom>
            <a:noFill/>
            <a:ln w="76200" cap="flat" cmpd="sng">
              <a:solidFill>
                <a:schemeClr val="dk1"/>
              </a:solidFill>
              <a:prstDash val="solid"/>
              <a:round/>
              <a:headEnd type="none" w="med" len="med"/>
              <a:tailEnd type="none" w="med" len="med"/>
            </a:ln>
          </p:spPr>
        </p:cxnSp>
      </p:grpSp>
      <p:sp>
        <p:nvSpPr>
          <p:cNvPr id="103" name="Google Shape;103;p6"/>
          <p:cNvSpPr/>
          <p:nvPr/>
        </p:nvSpPr>
        <p:spPr>
          <a:xfrm rot="10800000">
            <a:off x="-847741" y="3407547"/>
            <a:ext cx="1671600" cy="1671600"/>
          </a:xfrm>
          <a:prstGeom prst="pie">
            <a:avLst>
              <a:gd name="adj1" fmla="val 10805433"/>
              <a:gd name="adj2" fmla="val 162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8477025" y="163275"/>
            <a:ext cx="1390800" cy="1390800"/>
          </a:xfrm>
          <a:prstGeom prst="donut">
            <a:avLst>
              <a:gd name="adj" fmla="val 1642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105;p6"/>
          <p:cNvGrpSpPr/>
          <p:nvPr/>
        </p:nvGrpSpPr>
        <p:grpSpPr>
          <a:xfrm>
            <a:off x="8215195" y="822476"/>
            <a:ext cx="162023" cy="713703"/>
            <a:chOff x="11045062" y="1129718"/>
            <a:chExt cx="200400" cy="882750"/>
          </a:xfrm>
        </p:grpSpPr>
        <p:sp>
          <p:nvSpPr>
            <p:cNvPr id="106" name="Google Shape;106;p6"/>
            <p:cNvSpPr/>
            <p:nvPr/>
          </p:nvSpPr>
          <p:spPr>
            <a:xfrm rot="-5400000">
              <a:off x="11045062" y="1812068"/>
              <a:ext cx="200400" cy="20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rot="-5400000">
              <a:off x="11045062" y="1470893"/>
              <a:ext cx="200400" cy="20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11045062" y="1129718"/>
              <a:ext cx="200400" cy="20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6"/>
          <p:cNvGrpSpPr/>
          <p:nvPr/>
        </p:nvGrpSpPr>
        <p:grpSpPr>
          <a:xfrm>
            <a:off x="7913751" y="163275"/>
            <a:ext cx="898551" cy="453000"/>
            <a:chOff x="11196051" y="-1267625"/>
            <a:chExt cx="898551" cy="453000"/>
          </a:xfrm>
        </p:grpSpPr>
        <p:sp>
          <p:nvSpPr>
            <p:cNvPr id="110" name="Google Shape;110;p6"/>
            <p:cNvSpPr/>
            <p:nvPr/>
          </p:nvSpPr>
          <p:spPr>
            <a:xfrm rot="-8100000">
              <a:off x="11262391" y="-1201285"/>
              <a:ext cx="320319" cy="320319"/>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rot="-8100000">
              <a:off x="11485167" y="-1201285"/>
              <a:ext cx="320319" cy="320319"/>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rot="-8100000">
              <a:off x="11707942" y="-1201285"/>
              <a:ext cx="320319" cy="320319"/>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6"/>
          <p:cNvGrpSpPr/>
          <p:nvPr/>
        </p:nvGrpSpPr>
        <p:grpSpPr>
          <a:xfrm>
            <a:off x="7481850" y="77100"/>
            <a:ext cx="295200" cy="295200"/>
            <a:chOff x="-548975" y="190500"/>
            <a:chExt cx="295200" cy="295200"/>
          </a:xfrm>
        </p:grpSpPr>
        <p:cxnSp>
          <p:nvCxnSpPr>
            <p:cNvPr id="114" name="Google Shape;114;p6"/>
            <p:cNvCxnSpPr/>
            <p:nvPr/>
          </p:nvCxnSpPr>
          <p:spPr>
            <a:xfrm>
              <a:off x="-403600" y="190500"/>
              <a:ext cx="0" cy="295200"/>
            </a:xfrm>
            <a:prstGeom prst="straightConnector1">
              <a:avLst/>
            </a:prstGeom>
            <a:noFill/>
            <a:ln w="76200" cap="flat" cmpd="sng">
              <a:solidFill>
                <a:schemeClr val="accent4"/>
              </a:solidFill>
              <a:prstDash val="solid"/>
              <a:round/>
              <a:headEnd type="none" w="med" len="med"/>
              <a:tailEnd type="none" w="med" len="med"/>
            </a:ln>
          </p:spPr>
        </p:cxnSp>
        <p:cxnSp>
          <p:nvCxnSpPr>
            <p:cNvPr id="115" name="Google Shape;115;p6"/>
            <p:cNvCxnSpPr/>
            <p:nvPr/>
          </p:nvCxnSpPr>
          <p:spPr>
            <a:xfrm rot="10800000">
              <a:off x="-401375" y="190500"/>
              <a:ext cx="0" cy="295200"/>
            </a:xfrm>
            <a:prstGeom prst="straightConnector1">
              <a:avLst/>
            </a:prstGeom>
            <a:noFill/>
            <a:ln w="76200" cap="flat" cmpd="sng">
              <a:solidFill>
                <a:schemeClr val="accent4"/>
              </a:solidFill>
              <a:prstDash val="solid"/>
              <a:round/>
              <a:headEnd type="none" w="med" len="med"/>
              <a:tailEnd type="none" w="med" len="med"/>
            </a:ln>
          </p:spPr>
        </p:cxnSp>
      </p:grpSp>
      <p:sp>
        <p:nvSpPr>
          <p:cNvPr id="116" name="Google Shape;116;p6"/>
          <p:cNvSpPr/>
          <p:nvPr/>
        </p:nvSpPr>
        <p:spPr>
          <a:xfrm>
            <a:off x="890685" y="4801041"/>
            <a:ext cx="162000" cy="162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8"/>
        <p:cNvGrpSpPr/>
        <p:nvPr/>
      </p:nvGrpSpPr>
      <p:grpSpPr>
        <a:xfrm>
          <a:off x="0" y="0"/>
          <a:ext cx="0" cy="0"/>
          <a:chOff x="0" y="0"/>
          <a:chExt cx="0" cy="0"/>
        </a:xfrm>
      </p:grpSpPr>
      <p:sp>
        <p:nvSpPr>
          <p:cNvPr id="119" name="Google Shape;119;p7"/>
          <p:cNvSpPr txBox="1">
            <a:spLocks noGrp="1"/>
          </p:cNvSpPr>
          <p:nvPr>
            <p:ph type="subTitle" idx="1"/>
          </p:nvPr>
        </p:nvSpPr>
        <p:spPr>
          <a:xfrm>
            <a:off x="714300" y="1847850"/>
            <a:ext cx="3857700" cy="275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20" name="Google Shape;120;p7"/>
          <p:cNvSpPr txBox="1">
            <a:spLocks noGrp="1"/>
          </p:cNvSpPr>
          <p:nvPr>
            <p:ph type="title"/>
          </p:nvPr>
        </p:nvSpPr>
        <p:spPr>
          <a:xfrm>
            <a:off x="714300" y="430675"/>
            <a:ext cx="3438600" cy="1055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1" name="Google Shape;121;p7"/>
          <p:cNvGrpSpPr/>
          <p:nvPr/>
        </p:nvGrpSpPr>
        <p:grpSpPr>
          <a:xfrm>
            <a:off x="8108980" y="4277354"/>
            <a:ext cx="713703" cy="654173"/>
            <a:chOff x="8108980" y="4277354"/>
            <a:chExt cx="713703" cy="654173"/>
          </a:xfrm>
        </p:grpSpPr>
        <p:sp>
          <p:nvSpPr>
            <p:cNvPr id="122" name="Google Shape;122;p7"/>
            <p:cNvSpPr/>
            <p:nvPr/>
          </p:nvSpPr>
          <p:spPr>
            <a:xfrm>
              <a:off x="8108980" y="4277354"/>
              <a:ext cx="162023" cy="162023"/>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8384820" y="4277354"/>
              <a:ext cx="162023" cy="162023"/>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8660660" y="4277354"/>
              <a:ext cx="162023" cy="162023"/>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8108980" y="4523429"/>
              <a:ext cx="162023" cy="162023"/>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8384820" y="4523429"/>
              <a:ext cx="162023" cy="162023"/>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8660660" y="4523429"/>
              <a:ext cx="162023" cy="162023"/>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8108980" y="4769504"/>
              <a:ext cx="162023" cy="162023"/>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8384820" y="4769504"/>
              <a:ext cx="162023" cy="162023"/>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8660660" y="4769504"/>
              <a:ext cx="162023" cy="162023"/>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7"/>
          <p:cNvGrpSpPr/>
          <p:nvPr/>
        </p:nvGrpSpPr>
        <p:grpSpPr>
          <a:xfrm>
            <a:off x="8369676" y="367137"/>
            <a:ext cx="453000" cy="898551"/>
            <a:chOff x="8369676" y="367137"/>
            <a:chExt cx="453000" cy="898551"/>
          </a:xfrm>
        </p:grpSpPr>
        <p:sp>
          <p:nvSpPr>
            <p:cNvPr id="132" name="Google Shape;132;p7"/>
            <p:cNvSpPr/>
            <p:nvPr/>
          </p:nvSpPr>
          <p:spPr>
            <a:xfrm rot="8100000">
              <a:off x="8436017" y="879028"/>
              <a:ext cx="320319" cy="320319"/>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rot="8100000">
              <a:off x="8436017" y="656253"/>
              <a:ext cx="320319" cy="320319"/>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rot="8100000">
              <a:off x="8436017" y="433477"/>
              <a:ext cx="320319" cy="320319"/>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7"/>
          <p:cNvGrpSpPr/>
          <p:nvPr/>
        </p:nvGrpSpPr>
        <p:grpSpPr>
          <a:xfrm>
            <a:off x="85011" y="3770984"/>
            <a:ext cx="413100" cy="413100"/>
            <a:chOff x="85011" y="3770984"/>
            <a:chExt cx="413100" cy="413100"/>
          </a:xfrm>
        </p:grpSpPr>
        <p:cxnSp>
          <p:nvCxnSpPr>
            <p:cNvPr id="136" name="Google Shape;136;p7"/>
            <p:cNvCxnSpPr/>
            <p:nvPr/>
          </p:nvCxnSpPr>
          <p:spPr>
            <a:xfrm>
              <a:off x="288390" y="3770984"/>
              <a:ext cx="0" cy="413100"/>
            </a:xfrm>
            <a:prstGeom prst="straightConnector1">
              <a:avLst/>
            </a:prstGeom>
            <a:noFill/>
            <a:ln w="114300" cap="flat" cmpd="sng">
              <a:solidFill>
                <a:schemeClr val="accent3"/>
              </a:solidFill>
              <a:prstDash val="solid"/>
              <a:round/>
              <a:headEnd type="none" w="med" len="med"/>
              <a:tailEnd type="none" w="med" len="med"/>
            </a:ln>
          </p:spPr>
        </p:cxnSp>
        <p:cxnSp>
          <p:nvCxnSpPr>
            <p:cNvPr id="137" name="Google Shape;137;p7"/>
            <p:cNvCxnSpPr/>
            <p:nvPr/>
          </p:nvCxnSpPr>
          <p:spPr>
            <a:xfrm rot="10800000">
              <a:off x="291561" y="3770926"/>
              <a:ext cx="0" cy="413100"/>
            </a:xfrm>
            <a:prstGeom prst="straightConnector1">
              <a:avLst/>
            </a:prstGeom>
            <a:noFill/>
            <a:ln w="114300" cap="flat" cmpd="sng">
              <a:solidFill>
                <a:schemeClr val="accent3"/>
              </a:solidFill>
              <a:prstDash val="solid"/>
              <a:round/>
              <a:headEnd type="none" w="med" len="med"/>
              <a:tailEnd type="none" w="med" len="med"/>
            </a:ln>
          </p:spPr>
        </p:cxnSp>
      </p:grpSp>
      <p:sp>
        <p:nvSpPr>
          <p:cNvPr id="138" name="Google Shape;138;p7"/>
          <p:cNvSpPr/>
          <p:nvPr/>
        </p:nvSpPr>
        <p:spPr>
          <a:xfrm>
            <a:off x="-242800" y="4343600"/>
            <a:ext cx="521700" cy="521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7"/>
          <p:cNvGrpSpPr/>
          <p:nvPr/>
        </p:nvGrpSpPr>
        <p:grpSpPr>
          <a:xfrm>
            <a:off x="265026" y="4604838"/>
            <a:ext cx="898551" cy="453000"/>
            <a:chOff x="265026" y="4604838"/>
            <a:chExt cx="898551" cy="453000"/>
          </a:xfrm>
        </p:grpSpPr>
        <p:sp>
          <p:nvSpPr>
            <p:cNvPr id="140" name="Google Shape;140;p7"/>
            <p:cNvSpPr/>
            <p:nvPr/>
          </p:nvSpPr>
          <p:spPr>
            <a:xfrm rot="-8100000">
              <a:off x="331366" y="4671178"/>
              <a:ext cx="320319" cy="320319"/>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rot="-8100000">
              <a:off x="554142" y="4671178"/>
              <a:ext cx="320319" cy="320319"/>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rot="-8100000">
              <a:off x="776917" y="4671178"/>
              <a:ext cx="320319" cy="320319"/>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143"/>
        <p:cNvGrpSpPr/>
        <p:nvPr/>
      </p:nvGrpSpPr>
      <p:grpSpPr>
        <a:xfrm>
          <a:off x="0" y="0"/>
          <a:ext cx="0" cy="0"/>
          <a:chOff x="0" y="0"/>
          <a:chExt cx="0" cy="0"/>
        </a:xfrm>
      </p:grpSpPr>
      <p:sp>
        <p:nvSpPr>
          <p:cNvPr id="144" name="Google Shape;144;p8"/>
          <p:cNvSpPr txBox="1">
            <a:spLocks noGrp="1"/>
          </p:cNvSpPr>
          <p:nvPr>
            <p:ph type="title"/>
          </p:nvPr>
        </p:nvSpPr>
        <p:spPr>
          <a:xfrm>
            <a:off x="2218025" y="1491594"/>
            <a:ext cx="4640100" cy="2160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45" name="Google Shape;145;p8"/>
          <p:cNvSpPr/>
          <p:nvPr/>
        </p:nvSpPr>
        <p:spPr>
          <a:xfrm rot="10800000">
            <a:off x="5025000" y="-858353"/>
            <a:ext cx="1671600" cy="1671600"/>
          </a:xfrm>
          <a:prstGeom prst="pie">
            <a:avLst>
              <a:gd name="adj1" fmla="val 10805433"/>
              <a:gd name="adj2" fmla="val 16200000"/>
            </a:avLst>
          </a:prstGeom>
          <a:solidFill>
            <a:srgbClr val="4D5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8"/>
          <p:cNvGrpSpPr/>
          <p:nvPr/>
        </p:nvGrpSpPr>
        <p:grpSpPr>
          <a:xfrm>
            <a:off x="671355" y="3806879"/>
            <a:ext cx="713703" cy="654173"/>
            <a:chOff x="2310155" y="402004"/>
            <a:chExt cx="713703" cy="654173"/>
          </a:xfrm>
        </p:grpSpPr>
        <p:grpSp>
          <p:nvGrpSpPr>
            <p:cNvPr id="147" name="Google Shape;147;p8"/>
            <p:cNvGrpSpPr/>
            <p:nvPr/>
          </p:nvGrpSpPr>
          <p:grpSpPr>
            <a:xfrm>
              <a:off x="2310155" y="402004"/>
              <a:ext cx="713703" cy="162023"/>
              <a:chOff x="1326150" y="419100"/>
              <a:chExt cx="882750" cy="200400"/>
            </a:xfrm>
          </p:grpSpPr>
          <p:sp>
            <p:nvSpPr>
              <p:cNvPr id="148" name="Google Shape;148;p8"/>
              <p:cNvSpPr/>
              <p:nvPr/>
            </p:nvSpPr>
            <p:spPr>
              <a:xfrm>
                <a:off x="1326150" y="419100"/>
                <a:ext cx="200400" cy="200400"/>
              </a:xfrm>
              <a:prstGeom prst="ellipse">
                <a:avLst/>
              </a:prstGeom>
              <a:solidFill>
                <a:srgbClr val="4D5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667325" y="419100"/>
                <a:ext cx="200400" cy="200400"/>
              </a:xfrm>
              <a:prstGeom prst="ellipse">
                <a:avLst/>
              </a:prstGeom>
              <a:solidFill>
                <a:srgbClr val="4D5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2008500" y="419100"/>
                <a:ext cx="200400" cy="200400"/>
              </a:xfrm>
              <a:prstGeom prst="ellipse">
                <a:avLst/>
              </a:prstGeom>
              <a:solidFill>
                <a:srgbClr val="4D5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8"/>
            <p:cNvGrpSpPr/>
            <p:nvPr/>
          </p:nvGrpSpPr>
          <p:grpSpPr>
            <a:xfrm>
              <a:off x="2310155" y="648079"/>
              <a:ext cx="713703" cy="162023"/>
              <a:chOff x="1326150" y="419100"/>
              <a:chExt cx="882750" cy="200400"/>
            </a:xfrm>
          </p:grpSpPr>
          <p:sp>
            <p:nvSpPr>
              <p:cNvPr id="152" name="Google Shape;152;p8"/>
              <p:cNvSpPr/>
              <p:nvPr/>
            </p:nvSpPr>
            <p:spPr>
              <a:xfrm>
                <a:off x="1326150" y="419100"/>
                <a:ext cx="200400" cy="200400"/>
              </a:xfrm>
              <a:prstGeom prst="ellipse">
                <a:avLst/>
              </a:prstGeom>
              <a:solidFill>
                <a:srgbClr val="4D5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1667325" y="419100"/>
                <a:ext cx="200400" cy="200400"/>
              </a:xfrm>
              <a:prstGeom prst="ellipse">
                <a:avLst/>
              </a:prstGeom>
              <a:solidFill>
                <a:srgbClr val="4D5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2008500" y="419100"/>
                <a:ext cx="200400" cy="200400"/>
              </a:xfrm>
              <a:prstGeom prst="ellipse">
                <a:avLst/>
              </a:prstGeom>
              <a:solidFill>
                <a:srgbClr val="4D5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8"/>
            <p:cNvGrpSpPr/>
            <p:nvPr/>
          </p:nvGrpSpPr>
          <p:grpSpPr>
            <a:xfrm>
              <a:off x="2310155" y="894154"/>
              <a:ext cx="713703" cy="162023"/>
              <a:chOff x="1326150" y="419100"/>
              <a:chExt cx="882750" cy="200400"/>
            </a:xfrm>
          </p:grpSpPr>
          <p:sp>
            <p:nvSpPr>
              <p:cNvPr id="156" name="Google Shape;156;p8"/>
              <p:cNvSpPr/>
              <p:nvPr/>
            </p:nvSpPr>
            <p:spPr>
              <a:xfrm>
                <a:off x="1326150" y="419100"/>
                <a:ext cx="200400" cy="200400"/>
              </a:xfrm>
              <a:prstGeom prst="ellipse">
                <a:avLst/>
              </a:prstGeom>
              <a:solidFill>
                <a:srgbClr val="4D5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1667325" y="419100"/>
                <a:ext cx="200400" cy="200400"/>
              </a:xfrm>
              <a:prstGeom prst="ellipse">
                <a:avLst/>
              </a:prstGeom>
              <a:solidFill>
                <a:srgbClr val="4D5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2008500" y="419100"/>
                <a:ext cx="200400" cy="200400"/>
              </a:xfrm>
              <a:prstGeom prst="ellipse">
                <a:avLst/>
              </a:prstGeom>
              <a:solidFill>
                <a:srgbClr val="4D5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 name="Google Shape;159;p8"/>
          <p:cNvGrpSpPr/>
          <p:nvPr/>
        </p:nvGrpSpPr>
        <p:grpSpPr>
          <a:xfrm>
            <a:off x="1598701" y="4155174"/>
            <a:ext cx="453000" cy="898551"/>
            <a:chOff x="4881001" y="2724274"/>
            <a:chExt cx="453000" cy="898551"/>
          </a:xfrm>
        </p:grpSpPr>
        <p:sp>
          <p:nvSpPr>
            <p:cNvPr id="160" name="Google Shape;160;p8"/>
            <p:cNvSpPr/>
            <p:nvPr/>
          </p:nvSpPr>
          <p:spPr>
            <a:xfrm rot="8100000">
              <a:off x="4947342" y="3236166"/>
              <a:ext cx="320319" cy="320319"/>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rot="8100000">
              <a:off x="4947342" y="3013390"/>
              <a:ext cx="320319" cy="320319"/>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rot="8100000">
              <a:off x="4947342" y="2790615"/>
              <a:ext cx="320319" cy="320319"/>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8"/>
          <p:cNvGrpSpPr/>
          <p:nvPr/>
        </p:nvGrpSpPr>
        <p:grpSpPr>
          <a:xfrm>
            <a:off x="8636200" y="851350"/>
            <a:ext cx="295200" cy="295200"/>
            <a:chOff x="-431125" y="1009650"/>
            <a:chExt cx="295200" cy="295200"/>
          </a:xfrm>
        </p:grpSpPr>
        <p:cxnSp>
          <p:nvCxnSpPr>
            <p:cNvPr id="164" name="Google Shape;164;p8"/>
            <p:cNvCxnSpPr/>
            <p:nvPr/>
          </p:nvCxnSpPr>
          <p:spPr>
            <a:xfrm>
              <a:off x="-285750" y="1009650"/>
              <a:ext cx="0" cy="295200"/>
            </a:xfrm>
            <a:prstGeom prst="straightConnector1">
              <a:avLst/>
            </a:prstGeom>
            <a:noFill/>
            <a:ln w="76200" cap="flat" cmpd="sng">
              <a:solidFill>
                <a:srgbClr val="E6544C"/>
              </a:solidFill>
              <a:prstDash val="solid"/>
              <a:round/>
              <a:headEnd type="none" w="med" len="med"/>
              <a:tailEnd type="none" w="med" len="med"/>
            </a:ln>
          </p:spPr>
        </p:cxnSp>
        <p:cxnSp>
          <p:nvCxnSpPr>
            <p:cNvPr id="165" name="Google Shape;165;p8"/>
            <p:cNvCxnSpPr/>
            <p:nvPr/>
          </p:nvCxnSpPr>
          <p:spPr>
            <a:xfrm rot="10800000">
              <a:off x="-283525" y="1009650"/>
              <a:ext cx="0" cy="295200"/>
            </a:xfrm>
            <a:prstGeom prst="straightConnector1">
              <a:avLst/>
            </a:prstGeom>
            <a:noFill/>
            <a:ln w="76200" cap="flat" cmpd="sng">
              <a:solidFill>
                <a:srgbClr val="E6544C"/>
              </a:solidFill>
              <a:prstDash val="solid"/>
              <a:round/>
              <a:headEnd type="none" w="med" len="med"/>
              <a:tailEnd type="none" w="med" len="med"/>
            </a:ln>
          </p:spPr>
        </p:cxnSp>
      </p:grpSp>
      <p:grpSp>
        <p:nvGrpSpPr>
          <p:cNvPr id="166" name="Google Shape;166;p8"/>
          <p:cNvGrpSpPr/>
          <p:nvPr/>
        </p:nvGrpSpPr>
        <p:grpSpPr>
          <a:xfrm>
            <a:off x="8223211" y="247959"/>
            <a:ext cx="412985" cy="412985"/>
            <a:chOff x="-431125" y="1009650"/>
            <a:chExt cx="295200" cy="295200"/>
          </a:xfrm>
        </p:grpSpPr>
        <p:cxnSp>
          <p:nvCxnSpPr>
            <p:cNvPr id="167" name="Google Shape;167;p8"/>
            <p:cNvCxnSpPr/>
            <p:nvPr/>
          </p:nvCxnSpPr>
          <p:spPr>
            <a:xfrm>
              <a:off x="-285750" y="1009650"/>
              <a:ext cx="0" cy="295200"/>
            </a:xfrm>
            <a:prstGeom prst="straightConnector1">
              <a:avLst/>
            </a:prstGeom>
            <a:noFill/>
            <a:ln w="114300" cap="flat" cmpd="sng">
              <a:solidFill>
                <a:srgbClr val="000000"/>
              </a:solidFill>
              <a:prstDash val="solid"/>
              <a:round/>
              <a:headEnd type="none" w="med" len="med"/>
              <a:tailEnd type="none" w="med" len="med"/>
            </a:ln>
          </p:spPr>
        </p:cxnSp>
        <p:cxnSp>
          <p:nvCxnSpPr>
            <p:cNvPr id="168" name="Google Shape;168;p8"/>
            <p:cNvCxnSpPr/>
            <p:nvPr/>
          </p:nvCxnSpPr>
          <p:spPr>
            <a:xfrm rot="10800000">
              <a:off x="-283525" y="1009650"/>
              <a:ext cx="0" cy="295200"/>
            </a:xfrm>
            <a:prstGeom prst="straightConnector1">
              <a:avLst/>
            </a:prstGeom>
            <a:noFill/>
            <a:ln w="114300" cap="flat" cmpd="sng">
              <a:solidFill>
                <a:srgbClr val="000000"/>
              </a:solidFill>
              <a:prstDash val="solid"/>
              <a:round/>
              <a:headEnd type="none" w="med" len="med"/>
              <a:tailEnd type="none" w="med" len="med"/>
            </a:ln>
          </p:spPr>
        </p:cxnSp>
      </p:grpSp>
      <p:grpSp>
        <p:nvGrpSpPr>
          <p:cNvPr id="169" name="Google Shape;169;p8"/>
          <p:cNvGrpSpPr/>
          <p:nvPr/>
        </p:nvGrpSpPr>
        <p:grpSpPr>
          <a:xfrm>
            <a:off x="357455" y="247941"/>
            <a:ext cx="713703" cy="162023"/>
            <a:chOff x="1326150" y="419100"/>
            <a:chExt cx="882750" cy="200400"/>
          </a:xfrm>
        </p:grpSpPr>
        <p:sp>
          <p:nvSpPr>
            <p:cNvPr id="170" name="Google Shape;170;p8"/>
            <p:cNvSpPr/>
            <p:nvPr/>
          </p:nvSpPr>
          <p:spPr>
            <a:xfrm>
              <a:off x="1326150" y="419100"/>
              <a:ext cx="200400" cy="200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1667325" y="419100"/>
              <a:ext cx="200400" cy="200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2008500" y="419100"/>
              <a:ext cx="200400" cy="200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8"/>
          <p:cNvSpPr/>
          <p:nvPr/>
        </p:nvSpPr>
        <p:spPr>
          <a:xfrm>
            <a:off x="7010838" y="3334600"/>
            <a:ext cx="1257300" cy="1257300"/>
          </a:xfrm>
          <a:prstGeom prst="ellipse">
            <a:avLst/>
          </a:prstGeom>
          <a:solidFill>
            <a:srgbClr val="0B0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rot="2700000">
            <a:off x="7695501" y="2898567"/>
            <a:ext cx="154856" cy="854468"/>
          </a:xfrm>
          <a:prstGeom prst="roundRect">
            <a:avLst>
              <a:gd name="adj" fmla="val 50000"/>
            </a:avLst>
          </a:prstGeom>
          <a:solidFill>
            <a:srgbClr val="E654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rot="2700000">
            <a:off x="8324495" y="2667769"/>
            <a:ext cx="210435" cy="1187515"/>
          </a:xfrm>
          <a:prstGeom prst="roundRect">
            <a:avLst>
              <a:gd name="adj" fmla="val 50000"/>
            </a:avLst>
          </a:prstGeom>
          <a:solidFill>
            <a:srgbClr val="7D9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676500" y="1484725"/>
            <a:ext cx="1390800" cy="1390800"/>
          </a:xfrm>
          <a:prstGeom prst="donut">
            <a:avLst>
              <a:gd name="adj" fmla="val 16429"/>
            </a:avLst>
          </a:prstGeom>
          <a:solidFill>
            <a:srgbClr val="E654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7454882" y="1002459"/>
            <a:ext cx="168292" cy="144087"/>
          </a:xfrm>
          <a:custGeom>
            <a:avLst/>
            <a:gdLst/>
            <a:ahLst/>
            <a:cxnLst/>
            <a:rect l="l" t="t" r="r" b="b"/>
            <a:pathLst>
              <a:path w="3247" h="2780" extrusionOk="0">
                <a:moveTo>
                  <a:pt x="1855" y="1"/>
                </a:moveTo>
                <a:cubicBezTo>
                  <a:pt x="633" y="1"/>
                  <a:pt x="0" y="1497"/>
                  <a:pt x="886" y="2361"/>
                </a:cubicBezTo>
                <a:cubicBezTo>
                  <a:pt x="1168" y="2650"/>
                  <a:pt x="1517" y="2780"/>
                  <a:pt x="1860" y="2780"/>
                </a:cubicBezTo>
                <a:cubicBezTo>
                  <a:pt x="2568" y="2780"/>
                  <a:pt x="3246" y="2229"/>
                  <a:pt x="3246" y="1392"/>
                </a:cubicBezTo>
                <a:cubicBezTo>
                  <a:pt x="3246" y="633"/>
                  <a:pt x="2635" y="1"/>
                  <a:pt x="1855" y="1"/>
                </a:cubicBezTo>
                <a:close/>
              </a:path>
            </a:pathLst>
          </a:custGeom>
          <a:solidFill>
            <a:srgbClr val="4D5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357450" y="1002450"/>
            <a:ext cx="521700" cy="521700"/>
          </a:xfrm>
          <a:prstGeom prst="ellipse">
            <a:avLst/>
          </a:prstGeom>
          <a:solidFill>
            <a:srgbClr val="0B0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4978732" y="382409"/>
            <a:ext cx="168292" cy="144087"/>
          </a:xfrm>
          <a:custGeom>
            <a:avLst/>
            <a:gdLst/>
            <a:ahLst/>
            <a:cxnLst/>
            <a:rect l="l" t="t" r="r" b="b"/>
            <a:pathLst>
              <a:path w="3247" h="2780" extrusionOk="0">
                <a:moveTo>
                  <a:pt x="1855" y="1"/>
                </a:moveTo>
                <a:cubicBezTo>
                  <a:pt x="633" y="1"/>
                  <a:pt x="0" y="1497"/>
                  <a:pt x="886" y="2361"/>
                </a:cubicBezTo>
                <a:cubicBezTo>
                  <a:pt x="1168" y="2650"/>
                  <a:pt x="1517" y="2780"/>
                  <a:pt x="1860" y="2780"/>
                </a:cubicBezTo>
                <a:cubicBezTo>
                  <a:pt x="2568" y="2780"/>
                  <a:pt x="3246" y="2229"/>
                  <a:pt x="3246" y="1392"/>
                </a:cubicBezTo>
                <a:cubicBezTo>
                  <a:pt x="3246" y="633"/>
                  <a:pt x="2635" y="1"/>
                  <a:pt x="18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a:off x="752597" y="2428320"/>
            <a:ext cx="251253" cy="215123"/>
          </a:xfrm>
          <a:custGeom>
            <a:avLst/>
            <a:gdLst/>
            <a:ahLst/>
            <a:cxnLst/>
            <a:rect l="l" t="t" r="r" b="b"/>
            <a:pathLst>
              <a:path w="3247" h="2780" extrusionOk="0">
                <a:moveTo>
                  <a:pt x="1855" y="1"/>
                </a:moveTo>
                <a:cubicBezTo>
                  <a:pt x="633" y="1"/>
                  <a:pt x="0" y="1497"/>
                  <a:pt x="886" y="2361"/>
                </a:cubicBezTo>
                <a:cubicBezTo>
                  <a:pt x="1168" y="2650"/>
                  <a:pt x="1517" y="2780"/>
                  <a:pt x="1860" y="2780"/>
                </a:cubicBezTo>
                <a:cubicBezTo>
                  <a:pt x="2568" y="2780"/>
                  <a:pt x="3246" y="2229"/>
                  <a:pt x="3246" y="1392"/>
                </a:cubicBezTo>
                <a:cubicBezTo>
                  <a:pt x="3246" y="633"/>
                  <a:pt x="2635" y="1"/>
                  <a:pt x="18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a:off x="8304072" y="4741920"/>
            <a:ext cx="251253" cy="215123"/>
          </a:xfrm>
          <a:custGeom>
            <a:avLst/>
            <a:gdLst/>
            <a:ahLst/>
            <a:cxnLst/>
            <a:rect l="l" t="t" r="r" b="b"/>
            <a:pathLst>
              <a:path w="3247" h="2780" extrusionOk="0">
                <a:moveTo>
                  <a:pt x="1855" y="1"/>
                </a:moveTo>
                <a:cubicBezTo>
                  <a:pt x="633" y="1"/>
                  <a:pt x="0" y="1497"/>
                  <a:pt x="886" y="2361"/>
                </a:cubicBezTo>
                <a:cubicBezTo>
                  <a:pt x="1168" y="2650"/>
                  <a:pt x="1517" y="2780"/>
                  <a:pt x="1860" y="2780"/>
                </a:cubicBezTo>
                <a:cubicBezTo>
                  <a:pt x="2568" y="2780"/>
                  <a:pt x="3246" y="2229"/>
                  <a:pt x="3246" y="1392"/>
                </a:cubicBezTo>
                <a:cubicBezTo>
                  <a:pt x="3246" y="633"/>
                  <a:pt x="2635" y="1"/>
                  <a:pt x="18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76"/>
        <p:cNvGrpSpPr/>
        <p:nvPr/>
      </p:nvGrpSpPr>
      <p:grpSpPr>
        <a:xfrm>
          <a:off x="0" y="0"/>
          <a:ext cx="0" cy="0"/>
          <a:chOff x="0" y="0"/>
          <a:chExt cx="0" cy="0"/>
        </a:xfrm>
      </p:grpSpPr>
      <p:sp>
        <p:nvSpPr>
          <p:cNvPr id="277" name="Google Shape;277;p13"/>
          <p:cNvSpPr/>
          <p:nvPr/>
        </p:nvSpPr>
        <p:spPr>
          <a:xfrm>
            <a:off x="3805350" y="0"/>
            <a:ext cx="5334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txBox="1">
            <a:spLocks noGrp="1"/>
          </p:cNvSpPr>
          <p:nvPr>
            <p:ph type="title"/>
          </p:nvPr>
        </p:nvSpPr>
        <p:spPr>
          <a:xfrm>
            <a:off x="714300" y="430675"/>
            <a:ext cx="3090900" cy="1020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79" name="Google Shape;279;p13"/>
          <p:cNvSpPr txBox="1">
            <a:spLocks noGrp="1"/>
          </p:cNvSpPr>
          <p:nvPr>
            <p:ph type="title" idx="2"/>
          </p:nvPr>
        </p:nvSpPr>
        <p:spPr>
          <a:xfrm>
            <a:off x="4927100" y="564450"/>
            <a:ext cx="2492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80" name="Google Shape;280;p13"/>
          <p:cNvSpPr txBox="1">
            <a:spLocks noGrp="1"/>
          </p:cNvSpPr>
          <p:nvPr>
            <p:ph type="subTitle" idx="1"/>
          </p:nvPr>
        </p:nvSpPr>
        <p:spPr>
          <a:xfrm>
            <a:off x="4927100" y="999158"/>
            <a:ext cx="2492700" cy="5523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1" name="Google Shape;281;p13"/>
          <p:cNvSpPr txBox="1">
            <a:spLocks noGrp="1"/>
          </p:cNvSpPr>
          <p:nvPr>
            <p:ph type="title" idx="3" hasCustomPrompt="1"/>
          </p:nvPr>
        </p:nvSpPr>
        <p:spPr>
          <a:xfrm>
            <a:off x="7496100" y="767750"/>
            <a:ext cx="933600" cy="74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4800"/>
              <a:buNone/>
              <a:defRPr sz="4000">
                <a:solidFill>
                  <a:schemeClr val="accent4"/>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282" name="Google Shape;282;p13"/>
          <p:cNvSpPr txBox="1">
            <a:spLocks noGrp="1"/>
          </p:cNvSpPr>
          <p:nvPr>
            <p:ph type="title" idx="4"/>
          </p:nvPr>
        </p:nvSpPr>
        <p:spPr>
          <a:xfrm>
            <a:off x="4927100" y="1584748"/>
            <a:ext cx="2492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83" name="Google Shape;283;p13"/>
          <p:cNvSpPr txBox="1">
            <a:spLocks noGrp="1"/>
          </p:cNvSpPr>
          <p:nvPr>
            <p:ph type="subTitle" idx="5"/>
          </p:nvPr>
        </p:nvSpPr>
        <p:spPr>
          <a:xfrm>
            <a:off x="4927100" y="2019456"/>
            <a:ext cx="2492700" cy="552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4" name="Google Shape;284;p13"/>
          <p:cNvSpPr txBox="1">
            <a:spLocks noGrp="1"/>
          </p:cNvSpPr>
          <p:nvPr>
            <p:ph type="title" idx="6" hasCustomPrompt="1"/>
          </p:nvPr>
        </p:nvSpPr>
        <p:spPr>
          <a:xfrm>
            <a:off x="7496100" y="1777523"/>
            <a:ext cx="933600" cy="74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4800"/>
              <a:buNone/>
              <a:defRPr sz="4000">
                <a:solidFill>
                  <a:schemeClr val="accent4"/>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285" name="Google Shape;285;p13"/>
          <p:cNvSpPr txBox="1">
            <a:spLocks noGrp="1"/>
          </p:cNvSpPr>
          <p:nvPr>
            <p:ph type="title" idx="7"/>
          </p:nvPr>
        </p:nvSpPr>
        <p:spPr>
          <a:xfrm>
            <a:off x="4927100" y="2605046"/>
            <a:ext cx="2492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86" name="Google Shape;286;p13"/>
          <p:cNvSpPr txBox="1">
            <a:spLocks noGrp="1"/>
          </p:cNvSpPr>
          <p:nvPr>
            <p:ph type="subTitle" idx="8"/>
          </p:nvPr>
        </p:nvSpPr>
        <p:spPr>
          <a:xfrm>
            <a:off x="4927100" y="3039753"/>
            <a:ext cx="2492700" cy="552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7" name="Google Shape;287;p13"/>
          <p:cNvSpPr txBox="1">
            <a:spLocks noGrp="1"/>
          </p:cNvSpPr>
          <p:nvPr>
            <p:ph type="title" idx="9" hasCustomPrompt="1"/>
          </p:nvPr>
        </p:nvSpPr>
        <p:spPr>
          <a:xfrm>
            <a:off x="7496100" y="2787296"/>
            <a:ext cx="933600" cy="74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4800"/>
              <a:buNone/>
              <a:defRPr sz="4000">
                <a:solidFill>
                  <a:schemeClr val="accent4"/>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288" name="Google Shape;288;p13"/>
          <p:cNvSpPr txBox="1">
            <a:spLocks noGrp="1"/>
          </p:cNvSpPr>
          <p:nvPr>
            <p:ph type="title" idx="13"/>
          </p:nvPr>
        </p:nvSpPr>
        <p:spPr>
          <a:xfrm>
            <a:off x="4927100" y="3625343"/>
            <a:ext cx="2492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89" name="Google Shape;289;p13"/>
          <p:cNvSpPr txBox="1">
            <a:spLocks noGrp="1"/>
          </p:cNvSpPr>
          <p:nvPr>
            <p:ph type="subTitle" idx="14"/>
          </p:nvPr>
        </p:nvSpPr>
        <p:spPr>
          <a:xfrm>
            <a:off x="4927100" y="4060051"/>
            <a:ext cx="2492700" cy="552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0" name="Google Shape;290;p13"/>
          <p:cNvSpPr txBox="1">
            <a:spLocks noGrp="1"/>
          </p:cNvSpPr>
          <p:nvPr>
            <p:ph type="title" idx="15" hasCustomPrompt="1"/>
          </p:nvPr>
        </p:nvSpPr>
        <p:spPr>
          <a:xfrm>
            <a:off x="7496100" y="3797069"/>
            <a:ext cx="933600" cy="74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4800"/>
              <a:buNone/>
              <a:defRPr sz="4000">
                <a:solidFill>
                  <a:schemeClr val="accent4"/>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grpSp>
        <p:nvGrpSpPr>
          <p:cNvPr id="291" name="Google Shape;291;p13"/>
          <p:cNvGrpSpPr/>
          <p:nvPr/>
        </p:nvGrpSpPr>
        <p:grpSpPr>
          <a:xfrm>
            <a:off x="8153369" y="186647"/>
            <a:ext cx="675298" cy="162000"/>
            <a:chOff x="8153369" y="186647"/>
            <a:chExt cx="675298" cy="162000"/>
          </a:xfrm>
        </p:grpSpPr>
        <p:sp>
          <p:nvSpPr>
            <p:cNvPr id="292" name="Google Shape;292;p13"/>
            <p:cNvSpPr/>
            <p:nvPr/>
          </p:nvSpPr>
          <p:spPr>
            <a:xfrm>
              <a:off x="8153369" y="186647"/>
              <a:ext cx="153300" cy="162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8414367" y="186647"/>
              <a:ext cx="153300" cy="162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8675366" y="186647"/>
              <a:ext cx="153300" cy="162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13"/>
          <p:cNvSpPr/>
          <p:nvPr/>
        </p:nvSpPr>
        <p:spPr>
          <a:xfrm>
            <a:off x="4305738" y="-618275"/>
            <a:ext cx="1257300" cy="125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rot="2700000">
            <a:off x="4368995" y="-266881"/>
            <a:ext cx="210435" cy="1187515"/>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13"/>
          <p:cNvGrpSpPr/>
          <p:nvPr/>
        </p:nvGrpSpPr>
        <p:grpSpPr>
          <a:xfrm>
            <a:off x="8744925" y="517075"/>
            <a:ext cx="295200" cy="295200"/>
            <a:chOff x="714100" y="630475"/>
            <a:chExt cx="295200" cy="295200"/>
          </a:xfrm>
        </p:grpSpPr>
        <p:cxnSp>
          <p:nvCxnSpPr>
            <p:cNvPr id="298" name="Google Shape;298;p13"/>
            <p:cNvCxnSpPr/>
            <p:nvPr/>
          </p:nvCxnSpPr>
          <p:spPr>
            <a:xfrm>
              <a:off x="859475" y="630475"/>
              <a:ext cx="0" cy="295200"/>
            </a:xfrm>
            <a:prstGeom prst="straightConnector1">
              <a:avLst/>
            </a:prstGeom>
            <a:noFill/>
            <a:ln w="76200" cap="flat" cmpd="sng">
              <a:solidFill>
                <a:schemeClr val="dk1"/>
              </a:solidFill>
              <a:prstDash val="solid"/>
              <a:round/>
              <a:headEnd type="none" w="med" len="med"/>
              <a:tailEnd type="none" w="med" len="med"/>
            </a:ln>
          </p:spPr>
        </p:cxnSp>
        <p:cxnSp>
          <p:nvCxnSpPr>
            <p:cNvPr id="299" name="Google Shape;299;p13"/>
            <p:cNvCxnSpPr/>
            <p:nvPr/>
          </p:nvCxnSpPr>
          <p:spPr>
            <a:xfrm rot="10800000">
              <a:off x="861700" y="630475"/>
              <a:ext cx="0" cy="295200"/>
            </a:xfrm>
            <a:prstGeom prst="straightConnector1">
              <a:avLst/>
            </a:prstGeom>
            <a:noFill/>
            <a:ln w="76200"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2pPr>
            <a:lvl3pPr lvl="2">
              <a:lnSpc>
                <a:spcPct val="100000"/>
              </a:lnSpc>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3pPr>
            <a:lvl4pPr lvl="3">
              <a:lnSpc>
                <a:spcPct val="100000"/>
              </a:lnSpc>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4pPr>
            <a:lvl5pPr lvl="4">
              <a:lnSpc>
                <a:spcPct val="100000"/>
              </a:lnSpc>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5pPr>
            <a:lvl6pPr lvl="5">
              <a:lnSpc>
                <a:spcPct val="100000"/>
              </a:lnSpc>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6pPr>
            <a:lvl7pPr lvl="6">
              <a:lnSpc>
                <a:spcPct val="100000"/>
              </a:lnSpc>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7pPr>
            <a:lvl8pPr lvl="7">
              <a:lnSpc>
                <a:spcPct val="100000"/>
              </a:lnSpc>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8pPr>
            <a:lvl9pPr lvl="8">
              <a:lnSpc>
                <a:spcPct val="100000"/>
              </a:lnSpc>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1pPr>
            <a:lvl2pPr marL="914400" lvl="1"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8" r:id="rId8"/>
    <p:sldLayoutId id="2147483659" r:id="rId9"/>
    <p:sldLayoutId id="2147483660" r:id="rId10"/>
    <p:sldLayoutId id="2147483662" r:id="rId11"/>
    <p:sldLayoutId id="2147483671" r:id="rId12"/>
    <p:sldLayoutId id="2147483678" r:id="rId13"/>
    <p:sldLayoutId id="2147483679" r:id="rId14"/>
    <p:sldLayoutId id="2147483684" r:id="rId15"/>
    <p:sldLayoutId id="2147483685" r:id="rId16"/>
    <p:sldLayoutId id="214748368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43"/>
          <p:cNvSpPr txBox="1">
            <a:spLocks noGrp="1"/>
          </p:cNvSpPr>
          <p:nvPr>
            <p:ph type="ctrTitle"/>
          </p:nvPr>
        </p:nvSpPr>
        <p:spPr>
          <a:xfrm>
            <a:off x="0" y="1199925"/>
            <a:ext cx="5050875" cy="1856700"/>
          </a:xfrm>
          <a:prstGeom prst="rect">
            <a:avLst/>
          </a:prstGeom>
        </p:spPr>
        <p:txBody>
          <a:bodyPr spcFirstLastPara="1" wrap="square" lIns="0" tIns="91425" rIns="91425" bIns="91425" anchor="b" anchorCtr="0">
            <a:noAutofit/>
          </a:bodyPr>
          <a:lstStyle/>
          <a:p>
            <a:pPr marL="0" lvl="0" indent="0" algn="r" rtl="0">
              <a:spcBef>
                <a:spcPts val="0"/>
              </a:spcBef>
              <a:spcAft>
                <a:spcPts val="0"/>
              </a:spcAft>
              <a:buNone/>
            </a:pPr>
            <a:br>
              <a:rPr lang="en" sz="3850" dirty="0">
                <a:solidFill>
                  <a:schemeClr val="dk2"/>
                </a:solidFill>
                <a:latin typeface="Jua"/>
                <a:ea typeface="Jua"/>
                <a:cs typeface="Jua"/>
                <a:sym typeface="Jua"/>
              </a:rPr>
            </a:br>
            <a:r>
              <a:rPr lang="en" sz="3850" dirty="0">
                <a:solidFill>
                  <a:schemeClr val="dk2"/>
                </a:solidFill>
                <a:latin typeface="배달의민족 주아" panose="02020603020101020101" pitchFamily="18" charset="-127"/>
                <a:ea typeface="배달의민족 주아" panose="02020603020101020101" pitchFamily="18" charset="-127"/>
                <a:cs typeface="Jua"/>
                <a:sym typeface="Jua"/>
              </a:rPr>
              <a:t>시도별 소득현황에 따른 </a:t>
            </a:r>
            <a:br>
              <a:rPr lang="en" sz="3850" dirty="0">
                <a:solidFill>
                  <a:schemeClr val="dk2"/>
                </a:solidFill>
                <a:latin typeface="배달의민족 주아" panose="02020603020101020101" pitchFamily="18" charset="-127"/>
                <a:ea typeface="배달의민족 주아" panose="02020603020101020101" pitchFamily="18" charset="-127"/>
                <a:cs typeface="Jua"/>
                <a:sym typeface="Jua"/>
              </a:rPr>
            </a:br>
            <a:r>
              <a:rPr lang="en" sz="3850" dirty="0">
                <a:solidFill>
                  <a:schemeClr val="dk2"/>
                </a:solidFill>
                <a:latin typeface="배달의민족 주아" panose="02020603020101020101" pitchFamily="18" charset="-127"/>
                <a:ea typeface="배달의민족 주아" panose="02020603020101020101" pitchFamily="18" charset="-127"/>
                <a:cs typeface="Jua"/>
                <a:sym typeface="Jua"/>
              </a:rPr>
              <a:t>우울정도 상관분석 </a:t>
            </a:r>
            <a:endParaRPr sz="3850" dirty="0">
              <a:solidFill>
                <a:schemeClr val="dk2"/>
              </a:solidFill>
              <a:latin typeface="배달의민족 주아" panose="02020603020101020101" pitchFamily="18" charset="-127"/>
              <a:ea typeface="배달의민족 주아" panose="02020603020101020101" pitchFamily="18" charset="-127"/>
              <a:cs typeface="Jua"/>
              <a:sym typeface="Jua"/>
            </a:endParaRPr>
          </a:p>
          <a:p>
            <a:pPr marL="0" lvl="0" indent="0" algn="r" rtl="0">
              <a:spcBef>
                <a:spcPts val="0"/>
              </a:spcBef>
              <a:spcAft>
                <a:spcPts val="0"/>
              </a:spcAft>
              <a:buNone/>
            </a:pPr>
            <a:r>
              <a:rPr lang="en" sz="3850" dirty="0">
                <a:solidFill>
                  <a:schemeClr val="dk2"/>
                </a:solidFill>
                <a:latin typeface="배달의민족 주아" panose="02020603020101020101" pitchFamily="18" charset="-127"/>
                <a:ea typeface="배달의민족 주아" panose="02020603020101020101" pitchFamily="18" charset="-127"/>
                <a:cs typeface="Jua"/>
                <a:sym typeface="Jua"/>
              </a:rPr>
              <a:t>및 시각화</a:t>
            </a:r>
            <a:endParaRPr sz="3850" dirty="0">
              <a:solidFill>
                <a:schemeClr val="dk2"/>
              </a:solidFill>
              <a:latin typeface="배달의민족 주아" panose="02020603020101020101" pitchFamily="18" charset="-127"/>
              <a:ea typeface="배달의민족 주아" panose="02020603020101020101" pitchFamily="18" charset="-127"/>
              <a:cs typeface="Jua"/>
              <a:sym typeface="Jua"/>
            </a:endParaRPr>
          </a:p>
        </p:txBody>
      </p:sp>
      <p:sp>
        <p:nvSpPr>
          <p:cNvPr id="1034" name="Google Shape;1034;p43"/>
          <p:cNvSpPr txBox="1">
            <a:spLocks noGrp="1"/>
          </p:cNvSpPr>
          <p:nvPr>
            <p:ph type="subTitle" idx="1"/>
          </p:nvPr>
        </p:nvSpPr>
        <p:spPr>
          <a:xfrm>
            <a:off x="714300" y="3145868"/>
            <a:ext cx="4336200" cy="1023600"/>
          </a:xfrm>
          <a:prstGeom prst="rect">
            <a:avLst/>
          </a:prstGeom>
        </p:spPr>
        <p:txBody>
          <a:bodyPr spcFirstLastPara="1" wrap="square" lIns="0" tIns="91425" rIns="91425" bIns="91425" anchor="t" anchorCtr="0">
            <a:noAutofit/>
          </a:bodyPr>
          <a:lstStyle/>
          <a:p>
            <a:pPr marL="0" lvl="0" indent="0" algn="r" rtl="0">
              <a:spcBef>
                <a:spcPts val="0"/>
              </a:spcBef>
              <a:spcAft>
                <a:spcPts val="0"/>
              </a:spcAft>
              <a:buNone/>
            </a:pPr>
            <a:r>
              <a:rPr lang="en" sz="1900" b="1" dirty="0">
                <a:solidFill>
                  <a:schemeClr val="accent4"/>
                </a:solidFill>
                <a:latin typeface="배달의민족 주아" panose="02020603020101020101" pitchFamily="18" charset="-127"/>
                <a:ea typeface="배달의민족 주아" panose="02020603020101020101" pitchFamily="18" charset="-127"/>
                <a:cs typeface="Jua"/>
                <a:sym typeface="Jua"/>
              </a:rPr>
              <a:t>사여일남(四女一男)</a:t>
            </a:r>
            <a:endParaRPr sz="1900" b="1" dirty="0">
              <a:solidFill>
                <a:schemeClr val="accent4"/>
              </a:solidFill>
              <a:latin typeface="배달의민족 주아" panose="02020603020101020101" pitchFamily="18" charset="-127"/>
              <a:ea typeface="배달의민족 주아" panose="02020603020101020101" pitchFamily="18" charset="-127"/>
              <a:cs typeface="Jua"/>
              <a:sym typeface="Jua"/>
            </a:endParaRPr>
          </a:p>
          <a:p>
            <a:pPr marL="0" lvl="0" indent="0" algn="r" rtl="0">
              <a:spcBef>
                <a:spcPts val="0"/>
              </a:spcBef>
              <a:spcAft>
                <a:spcPts val="0"/>
              </a:spcAft>
              <a:buNone/>
            </a:pPr>
            <a:endParaRPr sz="600" dirty="0">
              <a:solidFill>
                <a:schemeClr val="dk2"/>
              </a:solidFill>
              <a:latin typeface="배달의민족 주아" panose="02020603020101020101" pitchFamily="18" charset="-127"/>
              <a:ea typeface="배달의민족 주아" panose="02020603020101020101" pitchFamily="18" charset="-127"/>
              <a:cs typeface="Jua"/>
              <a:sym typeface="Jua"/>
            </a:endParaRPr>
          </a:p>
          <a:p>
            <a:pPr marL="0" lvl="0" indent="0" algn="r" rtl="0">
              <a:spcBef>
                <a:spcPts val="0"/>
              </a:spcBef>
              <a:spcAft>
                <a:spcPts val="0"/>
              </a:spcAft>
              <a:buNone/>
            </a:pPr>
            <a:r>
              <a:rPr lang="en" sz="1200" dirty="0">
                <a:solidFill>
                  <a:schemeClr val="dk2"/>
                </a:solidFill>
                <a:latin typeface="배달의민족 주아" panose="02020603020101020101" pitchFamily="18" charset="-127"/>
                <a:ea typeface="배달의민족 주아" panose="02020603020101020101" pitchFamily="18" charset="-127"/>
                <a:cs typeface="Jua"/>
                <a:sym typeface="Jua"/>
              </a:rPr>
              <a:t>강민정 김선재 방병제 여정문 </a:t>
            </a:r>
            <a:r>
              <a:rPr lang="en" sz="1200" u="sng" dirty="0">
                <a:solidFill>
                  <a:schemeClr val="dk2"/>
                </a:solidFill>
                <a:latin typeface="배달의민족 주아" panose="02020603020101020101" pitchFamily="18" charset="-127"/>
                <a:ea typeface="배달의민족 주아" panose="02020603020101020101" pitchFamily="18" charset="-127"/>
                <a:cs typeface="Jua"/>
                <a:sym typeface="Jua"/>
              </a:rPr>
              <a:t>이새봄</a:t>
            </a:r>
            <a:r>
              <a:rPr lang="en" sz="1400" dirty="0">
                <a:solidFill>
                  <a:schemeClr val="dk2"/>
                </a:solidFill>
                <a:latin typeface="배달의민족 주아" panose="02020603020101020101" pitchFamily="18" charset="-127"/>
                <a:ea typeface="배달의민족 주아" panose="02020603020101020101" pitchFamily="18" charset="-127"/>
              </a:rPr>
              <a:t> </a:t>
            </a:r>
            <a:endParaRPr sz="1400" dirty="0">
              <a:solidFill>
                <a:schemeClr val="dk2"/>
              </a:solidFill>
              <a:latin typeface="배달의민족 주아" panose="02020603020101020101" pitchFamily="18" charset="-127"/>
              <a:ea typeface="배달의민족 주아" panose="02020603020101020101" pitchFamily="18" charset="-127"/>
            </a:endParaRPr>
          </a:p>
        </p:txBody>
      </p:sp>
      <p:grpSp>
        <p:nvGrpSpPr>
          <p:cNvPr id="1035" name="Google Shape;1035;p43"/>
          <p:cNvGrpSpPr/>
          <p:nvPr/>
        </p:nvGrpSpPr>
        <p:grpSpPr>
          <a:xfrm>
            <a:off x="6023284" y="307550"/>
            <a:ext cx="2542308" cy="4528385"/>
            <a:chOff x="5887325" y="456275"/>
            <a:chExt cx="2375323" cy="4230949"/>
          </a:xfrm>
        </p:grpSpPr>
        <p:sp>
          <p:nvSpPr>
            <p:cNvPr id="1036" name="Google Shape;1036;p43"/>
            <p:cNvSpPr/>
            <p:nvPr/>
          </p:nvSpPr>
          <p:spPr>
            <a:xfrm>
              <a:off x="7714643" y="3118094"/>
              <a:ext cx="100028" cy="100028"/>
            </a:xfrm>
            <a:custGeom>
              <a:avLst/>
              <a:gdLst/>
              <a:ahLst/>
              <a:cxnLst/>
              <a:rect l="l" t="t" r="r" b="b"/>
              <a:pathLst>
                <a:path w="2017" h="2017" extrusionOk="0">
                  <a:moveTo>
                    <a:pt x="1016" y="0"/>
                  </a:moveTo>
                  <a:cubicBezTo>
                    <a:pt x="461" y="0"/>
                    <a:pt x="0" y="461"/>
                    <a:pt x="0" y="1016"/>
                  </a:cubicBezTo>
                  <a:cubicBezTo>
                    <a:pt x="0" y="1572"/>
                    <a:pt x="461" y="2017"/>
                    <a:pt x="1016" y="2017"/>
                  </a:cubicBezTo>
                  <a:cubicBezTo>
                    <a:pt x="1572" y="2017"/>
                    <a:pt x="2017" y="1572"/>
                    <a:pt x="2017" y="1016"/>
                  </a:cubicBezTo>
                  <a:cubicBezTo>
                    <a:pt x="2017" y="461"/>
                    <a:pt x="1572" y="0"/>
                    <a:pt x="1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7907512" y="3118838"/>
              <a:ext cx="115798" cy="99135"/>
            </a:xfrm>
            <a:custGeom>
              <a:avLst/>
              <a:gdLst/>
              <a:ahLst/>
              <a:cxnLst/>
              <a:rect l="l" t="t" r="r" b="b"/>
              <a:pathLst>
                <a:path w="2335" h="1999" extrusionOk="0">
                  <a:moveTo>
                    <a:pt x="1362" y="1"/>
                  </a:moveTo>
                  <a:cubicBezTo>
                    <a:pt x="1353" y="1"/>
                    <a:pt x="1344" y="1"/>
                    <a:pt x="1334" y="1"/>
                  </a:cubicBezTo>
                  <a:cubicBezTo>
                    <a:pt x="445" y="1"/>
                    <a:pt x="1" y="1081"/>
                    <a:pt x="620" y="1700"/>
                  </a:cubicBezTo>
                  <a:cubicBezTo>
                    <a:pt x="826" y="1906"/>
                    <a:pt x="1080" y="1999"/>
                    <a:pt x="1328" y="1999"/>
                  </a:cubicBezTo>
                  <a:cubicBezTo>
                    <a:pt x="1843" y="1999"/>
                    <a:pt x="2334" y="1601"/>
                    <a:pt x="2334" y="1001"/>
                  </a:cubicBezTo>
                  <a:cubicBezTo>
                    <a:pt x="2334" y="455"/>
                    <a:pt x="1905" y="1"/>
                    <a:pt x="1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8146056" y="3118838"/>
              <a:ext cx="116592" cy="99135"/>
            </a:xfrm>
            <a:custGeom>
              <a:avLst/>
              <a:gdLst/>
              <a:ahLst/>
              <a:cxnLst/>
              <a:rect l="l" t="t" r="r" b="b"/>
              <a:pathLst>
                <a:path w="2351" h="1999" extrusionOk="0">
                  <a:moveTo>
                    <a:pt x="1378" y="1"/>
                  </a:moveTo>
                  <a:cubicBezTo>
                    <a:pt x="1369" y="1"/>
                    <a:pt x="1360" y="1"/>
                    <a:pt x="1350" y="1"/>
                  </a:cubicBezTo>
                  <a:cubicBezTo>
                    <a:pt x="445" y="1"/>
                    <a:pt x="1" y="1081"/>
                    <a:pt x="636" y="1700"/>
                  </a:cubicBezTo>
                  <a:cubicBezTo>
                    <a:pt x="842" y="1906"/>
                    <a:pt x="1096" y="1999"/>
                    <a:pt x="1344" y="1999"/>
                  </a:cubicBezTo>
                  <a:cubicBezTo>
                    <a:pt x="1859" y="1999"/>
                    <a:pt x="2350" y="1601"/>
                    <a:pt x="2350" y="1001"/>
                  </a:cubicBezTo>
                  <a:cubicBezTo>
                    <a:pt x="2350" y="455"/>
                    <a:pt x="1921" y="1"/>
                    <a:pt x="1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7142286" y="4371465"/>
              <a:ext cx="416527" cy="292100"/>
            </a:xfrm>
            <a:custGeom>
              <a:avLst/>
              <a:gdLst/>
              <a:ahLst/>
              <a:cxnLst/>
              <a:rect l="l" t="t" r="r" b="b"/>
              <a:pathLst>
                <a:path w="8399" h="5890" extrusionOk="0">
                  <a:moveTo>
                    <a:pt x="0" y="0"/>
                  </a:moveTo>
                  <a:lnTo>
                    <a:pt x="0" y="5890"/>
                  </a:lnTo>
                  <a:lnTo>
                    <a:pt x="8398" y="5890"/>
                  </a:lnTo>
                  <a:cubicBezTo>
                    <a:pt x="7827" y="4652"/>
                    <a:pt x="6779" y="3715"/>
                    <a:pt x="5493" y="3302"/>
                  </a:cubicBezTo>
                  <a:cubicBezTo>
                    <a:pt x="4858" y="3112"/>
                    <a:pt x="4175" y="3064"/>
                    <a:pt x="3588" y="2731"/>
                  </a:cubicBezTo>
                  <a:cubicBezTo>
                    <a:pt x="2731" y="2239"/>
                    <a:pt x="2207" y="1128"/>
                    <a:pt x="2350" y="80"/>
                  </a:cubicBezTo>
                  <a:lnTo>
                    <a:pt x="0" y="0"/>
                  </a:ln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7143079" y="4439953"/>
              <a:ext cx="416478" cy="223613"/>
            </a:xfrm>
            <a:custGeom>
              <a:avLst/>
              <a:gdLst/>
              <a:ahLst/>
              <a:cxnLst/>
              <a:rect l="l" t="t" r="r" b="b"/>
              <a:pathLst>
                <a:path w="8398" h="4509" extrusionOk="0">
                  <a:moveTo>
                    <a:pt x="2493" y="1"/>
                  </a:moveTo>
                  <a:cubicBezTo>
                    <a:pt x="2318" y="255"/>
                    <a:pt x="2159" y="524"/>
                    <a:pt x="1985" y="778"/>
                  </a:cubicBezTo>
                  <a:cubicBezTo>
                    <a:pt x="1826" y="1017"/>
                    <a:pt x="1619" y="1239"/>
                    <a:pt x="1381" y="1413"/>
                  </a:cubicBezTo>
                  <a:cubicBezTo>
                    <a:pt x="1195" y="1538"/>
                    <a:pt x="980" y="1603"/>
                    <a:pt x="765" y="1603"/>
                  </a:cubicBezTo>
                  <a:cubicBezTo>
                    <a:pt x="706" y="1603"/>
                    <a:pt x="646" y="1598"/>
                    <a:pt x="588" y="1588"/>
                  </a:cubicBezTo>
                  <a:cubicBezTo>
                    <a:pt x="365" y="1540"/>
                    <a:pt x="175" y="1445"/>
                    <a:pt x="0" y="1318"/>
                  </a:cubicBezTo>
                  <a:lnTo>
                    <a:pt x="0" y="4509"/>
                  </a:lnTo>
                  <a:lnTo>
                    <a:pt x="8398" y="4509"/>
                  </a:lnTo>
                  <a:cubicBezTo>
                    <a:pt x="7827" y="3271"/>
                    <a:pt x="6779" y="2334"/>
                    <a:pt x="5477" y="1921"/>
                  </a:cubicBezTo>
                  <a:cubicBezTo>
                    <a:pt x="4842" y="1731"/>
                    <a:pt x="4159" y="1683"/>
                    <a:pt x="3588" y="1350"/>
                  </a:cubicBezTo>
                  <a:cubicBezTo>
                    <a:pt x="3064" y="1048"/>
                    <a:pt x="2683" y="572"/>
                    <a:pt x="2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7122597" y="4641500"/>
              <a:ext cx="447225" cy="45724"/>
            </a:xfrm>
            <a:custGeom>
              <a:avLst/>
              <a:gdLst/>
              <a:ahLst/>
              <a:cxnLst/>
              <a:rect l="l" t="t" r="r" b="b"/>
              <a:pathLst>
                <a:path w="9018" h="922" extrusionOk="0">
                  <a:moveTo>
                    <a:pt x="445" y="1"/>
                  </a:moveTo>
                  <a:cubicBezTo>
                    <a:pt x="207" y="1"/>
                    <a:pt x="0" y="207"/>
                    <a:pt x="0" y="445"/>
                  </a:cubicBezTo>
                  <a:lnTo>
                    <a:pt x="0" y="477"/>
                  </a:lnTo>
                  <a:cubicBezTo>
                    <a:pt x="0" y="731"/>
                    <a:pt x="207" y="921"/>
                    <a:pt x="445" y="921"/>
                  </a:cubicBezTo>
                  <a:lnTo>
                    <a:pt x="8589" y="921"/>
                  </a:lnTo>
                  <a:cubicBezTo>
                    <a:pt x="8827" y="921"/>
                    <a:pt x="9017" y="731"/>
                    <a:pt x="9017" y="477"/>
                  </a:cubicBezTo>
                  <a:lnTo>
                    <a:pt x="9017" y="445"/>
                  </a:lnTo>
                  <a:cubicBezTo>
                    <a:pt x="9017" y="207"/>
                    <a:pt x="8827" y="1"/>
                    <a:pt x="8589" y="1"/>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6388813" y="4099049"/>
              <a:ext cx="282677" cy="536988"/>
            </a:xfrm>
            <a:custGeom>
              <a:avLst/>
              <a:gdLst/>
              <a:ahLst/>
              <a:cxnLst/>
              <a:rect l="l" t="t" r="r" b="b"/>
              <a:pathLst>
                <a:path w="5700" h="10828" extrusionOk="0">
                  <a:moveTo>
                    <a:pt x="4351" y="1"/>
                  </a:moveTo>
                  <a:lnTo>
                    <a:pt x="1" y="3525"/>
                  </a:lnTo>
                  <a:lnTo>
                    <a:pt x="5033" y="10827"/>
                  </a:lnTo>
                  <a:cubicBezTo>
                    <a:pt x="5605" y="9542"/>
                    <a:pt x="5652" y="8081"/>
                    <a:pt x="5192" y="6748"/>
                  </a:cubicBezTo>
                  <a:cubicBezTo>
                    <a:pt x="4954" y="6081"/>
                    <a:pt x="4589" y="5462"/>
                    <a:pt x="4478" y="4763"/>
                  </a:cubicBezTo>
                  <a:cubicBezTo>
                    <a:pt x="4319" y="3715"/>
                    <a:pt x="4843" y="2588"/>
                    <a:pt x="5700" y="2096"/>
                  </a:cubicBezTo>
                  <a:lnTo>
                    <a:pt x="4351" y="1"/>
                  </a:ln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6389607" y="4179340"/>
              <a:ext cx="280346" cy="456697"/>
            </a:xfrm>
            <a:custGeom>
              <a:avLst/>
              <a:gdLst/>
              <a:ahLst/>
              <a:cxnLst/>
              <a:rect l="l" t="t" r="r" b="b"/>
              <a:pathLst>
                <a:path w="5653" h="9209" extrusionOk="0">
                  <a:moveTo>
                    <a:pt x="2350" y="1"/>
                  </a:moveTo>
                  <a:lnTo>
                    <a:pt x="1" y="1906"/>
                  </a:lnTo>
                  <a:lnTo>
                    <a:pt x="5017" y="9208"/>
                  </a:lnTo>
                  <a:cubicBezTo>
                    <a:pt x="5589" y="7923"/>
                    <a:pt x="5652" y="6462"/>
                    <a:pt x="5176" y="5129"/>
                  </a:cubicBezTo>
                  <a:cubicBezTo>
                    <a:pt x="4938" y="4462"/>
                    <a:pt x="4573" y="3843"/>
                    <a:pt x="4462" y="3144"/>
                  </a:cubicBezTo>
                  <a:cubicBezTo>
                    <a:pt x="4382" y="2525"/>
                    <a:pt x="4493" y="1906"/>
                    <a:pt x="4811" y="1382"/>
                  </a:cubicBezTo>
                  <a:lnTo>
                    <a:pt x="4811" y="1382"/>
                  </a:lnTo>
                  <a:cubicBezTo>
                    <a:pt x="4598" y="1393"/>
                    <a:pt x="4392" y="1404"/>
                    <a:pt x="4189" y="1404"/>
                  </a:cubicBezTo>
                  <a:cubicBezTo>
                    <a:pt x="4105" y="1404"/>
                    <a:pt x="4021" y="1403"/>
                    <a:pt x="3938" y="1398"/>
                  </a:cubicBezTo>
                  <a:cubicBezTo>
                    <a:pt x="3908" y="1400"/>
                    <a:pt x="3879" y="1400"/>
                    <a:pt x="3849" y="1400"/>
                  </a:cubicBezTo>
                  <a:cubicBezTo>
                    <a:pt x="3593" y="1400"/>
                    <a:pt x="3338" y="1340"/>
                    <a:pt x="3096" y="1255"/>
                  </a:cubicBezTo>
                  <a:cubicBezTo>
                    <a:pt x="2827" y="1144"/>
                    <a:pt x="2620" y="922"/>
                    <a:pt x="2509" y="668"/>
                  </a:cubicBezTo>
                  <a:cubicBezTo>
                    <a:pt x="2414" y="445"/>
                    <a:pt x="2350" y="223"/>
                    <a:pt x="2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6365207" y="4253086"/>
              <a:ext cx="290562" cy="398674"/>
            </a:xfrm>
            <a:custGeom>
              <a:avLst/>
              <a:gdLst/>
              <a:ahLst/>
              <a:cxnLst/>
              <a:rect l="l" t="t" r="r" b="b"/>
              <a:pathLst>
                <a:path w="5859" h="8039" extrusionOk="0">
                  <a:moveTo>
                    <a:pt x="497" y="1"/>
                  </a:moveTo>
                  <a:cubicBezTo>
                    <a:pt x="402" y="1"/>
                    <a:pt x="304" y="34"/>
                    <a:pt x="223" y="101"/>
                  </a:cubicBezTo>
                  <a:cubicBezTo>
                    <a:pt x="48" y="260"/>
                    <a:pt x="1" y="530"/>
                    <a:pt x="144" y="736"/>
                  </a:cubicBezTo>
                  <a:lnTo>
                    <a:pt x="5033" y="7848"/>
                  </a:lnTo>
                  <a:cubicBezTo>
                    <a:pt x="5109" y="7972"/>
                    <a:pt x="5241" y="8038"/>
                    <a:pt x="5376" y="8038"/>
                  </a:cubicBezTo>
                  <a:cubicBezTo>
                    <a:pt x="5467" y="8038"/>
                    <a:pt x="5559" y="8008"/>
                    <a:pt x="5636" y="7944"/>
                  </a:cubicBezTo>
                  <a:cubicBezTo>
                    <a:pt x="5827" y="7785"/>
                    <a:pt x="5859" y="7499"/>
                    <a:pt x="5716" y="7293"/>
                  </a:cubicBezTo>
                  <a:lnTo>
                    <a:pt x="826" y="181"/>
                  </a:lnTo>
                  <a:cubicBezTo>
                    <a:pt x="753" y="62"/>
                    <a:pt x="627" y="1"/>
                    <a:pt x="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6650220" y="2799408"/>
              <a:ext cx="643264" cy="1611409"/>
            </a:xfrm>
            <a:custGeom>
              <a:avLst/>
              <a:gdLst/>
              <a:ahLst/>
              <a:cxnLst/>
              <a:rect l="l" t="t" r="r" b="b"/>
              <a:pathLst>
                <a:path w="12971" h="32493" extrusionOk="0">
                  <a:moveTo>
                    <a:pt x="2700" y="0"/>
                  </a:moveTo>
                  <a:cubicBezTo>
                    <a:pt x="2385" y="0"/>
                    <a:pt x="2084" y="79"/>
                    <a:pt x="1810" y="251"/>
                  </a:cubicBezTo>
                  <a:cubicBezTo>
                    <a:pt x="0" y="1410"/>
                    <a:pt x="635" y="5458"/>
                    <a:pt x="1255" y="6950"/>
                  </a:cubicBezTo>
                  <a:lnTo>
                    <a:pt x="6477" y="17983"/>
                  </a:lnTo>
                  <a:cubicBezTo>
                    <a:pt x="7430" y="21952"/>
                    <a:pt x="9065" y="31588"/>
                    <a:pt x="9065" y="31588"/>
                  </a:cubicBezTo>
                  <a:cubicBezTo>
                    <a:pt x="9065" y="31990"/>
                    <a:pt x="10478" y="32492"/>
                    <a:pt x="11717" y="32492"/>
                  </a:cubicBezTo>
                  <a:cubicBezTo>
                    <a:pt x="12189" y="32492"/>
                    <a:pt x="12637" y="32419"/>
                    <a:pt x="12970" y="32239"/>
                  </a:cubicBezTo>
                  <a:cubicBezTo>
                    <a:pt x="11351" y="20365"/>
                    <a:pt x="9224" y="12189"/>
                    <a:pt x="7986" y="8316"/>
                  </a:cubicBezTo>
                  <a:lnTo>
                    <a:pt x="7462" y="5966"/>
                  </a:lnTo>
                  <a:cubicBezTo>
                    <a:pt x="7443" y="5966"/>
                    <a:pt x="7416" y="5969"/>
                    <a:pt x="7391" y="5969"/>
                  </a:cubicBezTo>
                  <a:cubicBezTo>
                    <a:pt x="7353" y="5969"/>
                    <a:pt x="7319" y="5963"/>
                    <a:pt x="7319" y="5934"/>
                  </a:cubicBezTo>
                  <a:cubicBezTo>
                    <a:pt x="7679" y="3650"/>
                    <a:pt x="4850" y="0"/>
                    <a:pt x="27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6536056" y="2688220"/>
              <a:ext cx="698362" cy="1575405"/>
            </a:xfrm>
            <a:custGeom>
              <a:avLst/>
              <a:gdLst/>
              <a:ahLst/>
              <a:cxnLst/>
              <a:rect l="l" t="t" r="r" b="b"/>
              <a:pathLst>
                <a:path w="14082" h="31767" extrusionOk="0">
                  <a:moveTo>
                    <a:pt x="13193" y="1"/>
                  </a:moveTo>
                  <a:lnTo>
                    <a:pt x="8430" y="6271"/>
                  </a:lnTo>
                  <a:lnTo>
                    <a:pt x="5065" y="16987"/>
                  </a:lnTo>
                  <a:cubicBezTo>
                    <a:pt x="3684" y="20654"/>
                    <a:pt x="1" y="29211"/>
                    <a:pt x="1" y="29211"/>
                  </a:cubicBezTo>
                  <a:cubicBezTo>
                    <a:pt x="429" y="29782"/>
                    <a:pt x="1572" y="31544"/>
                    <a:pt x="2906" y="31767"/>
                  </a:cubicBezTo>
                  <a:cubicBezTo>
                    <a:pt x="8002" y="21146"/>
                    <a:pt x="14082" y="10812"/>
                    <a:pt x="13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7017112" y="2966934"/>
              <a:ext cx="76372" cy="366141"/>
            </a:xfrm>
            <a:custGeom>
              <a:avLst/>
              <a:gdLst/>
              <a:ahLst/>
              <a:cxnLst/>
              <a:rect l="l" t="t" r="r" b="b"/>
              <a:pathLst>
                <a:path w="1540" h="7383" fill="none" extrusionOk="0">
                  <a:moveTo>
                    <a:pt x="1207" y="7382"/>
                  </a:moveTo>
                  <a:lnTo>
                    <a:pt x="0" y="1223"/>
                  </a:lnTo>
                  <a:lnTo>
                    <a:pt x="1540" y="0"/>
                  </a:lnTo>
                </a:path>
              </a:pathLst>
            </a:custGeom>
            <a:noFill/>
            <a:ln w="3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5887325" y="1237468"/>
              <a:ext cx="1353379" cy="537384"/>
            </a:xfrm>
            <a:custGeom>
              <a:avLst/>
              <a:gdLst/>
              <a:ahLst/>
              <a:cxnLst/>
              <a:rect l="l" t="t" r="r" b="b"/>
              <a:pathLst>
                <a:path w="27290" h="10836" extrusionOk="0">
                  <a:moveTo>
                    <a:pt x="7210" y="0"/>
                  </a:moveTo>
                  <a:cubicBezTo>
                    <a:pt x="5762" y="0"/>
                    <a:pt x="4332" y="364"/>
                    <a:pt x="3144" y="1187"/>
                  </a:cubicBezTo>
                  <a:cubicBezTo>
                    <a:pt x="1032" y="2631"/>
                    <a:pt x="1" y="5663"/>
                    <a:pt x="1223" y="7934"/>
                  </a:cubicBezTo>
                  <a:cubicBezTo>
                    <a:pt x="2080" y="9521"/>
                    <a:pt x="3858" y="10458"/>
                    <a:pt x="5652" y="10728"/>
                  </a:cubicBezTo>
                  <a:cubicBezTo>
                    <a:pt x="6056" y="10800"/>
                    <a:pt x="6463" y="10836"/>
                    <a:pt x="6870" y="10836"/>
                  </a:cubicBezTo>
                  <a:cubicBezTo>
                    <a:pt x="7357" y="10836"/>
                    <a:pt x="7843" y="10784"/>
                    <a:pt x="8319" y="10680"/>
                  </a:cubicBezTo>
                  <a:cubicBezTo>
                    <a:pt x="10224" y="10267"/>
                    <a:pt x="11843" y="8934"/>
                    <a:pt x="13764" y="8600"/>
                  </a:cubicBezTo>
                  <a:cubicBezTo>
                    <a:pt x="14105" y="8542"/>
                    <a:pt x="14446" y="8518"/>
                    <a:pt x="14787" y="8518"/>
                  </a:cubicBezTo>
                  <a:cubicBezTo>
                    <a:pt x="16130" y="8518"/>
                    <a:pt x="17474" y="8899"/>
                    <a:pt x="18828" y="9140"/>
                  </a:cubicBezTo>
                  <a:cubicBezTo>
                    <a:pt x="19394" y="9236"/>
                    <a:pt x="19984" y="9300"/>
                    <a:pt x="20567" y="9300"/>
                  </a:cubicBezTo>
                  <a:cubicBezTo>
                    <a:pt x="21716" y="9300"/>
                    <a:pt x="22838" y="9052"/>
                    <a:pt x="23702" y="8315"/>
                  </a:cubicBezTo>
                  <a:cubicBezTo>
                    <a:pt x="24226" y="7870"/>
                    <a:pt x="24623" y="7235"/>
                    <a:pt x="25210" y="6854"/>
                  </a:cubicBezTo>
                  <a:cubicBezTo>
                    <a:pt x="25909" y="6410"/>
                    <a:pt x="26401" y="6505"/>
                    <a:pt x="26782" y="5679"/>
                  </a:cubicBezTo>
                  <a:cubicBezTo>
                    <a:pt x="27290" y="4552"/>
                    <a:pt x="27067" y="3330"/>
                    <a:pt x="25956" y="2711"/>
                  </a:cubicBezTo>
                  <a:cubicBezTo>
                    <a:pt x="25182" y="2258"/>
                    <a:pt x="24343" y="2098"/>
                    <a:pt x="23470" y="2098"/>
                  </a:cubicBezTo>
                  <a:cubicBezTo>
                    <a:pt x="21387" y="2098"/>
                    <a:pt x="19108" y="3005"/>
                    <a:pt x="17060" y="3005"/>
                  </a:cubicBezTo>
                  <a:cubicBezTo>
                    <a:pt x="16777" y="3005"/>
                    <a:pt x="16498" y="2988"/>
                    <a:pt x="16225" y="2949"/>
                  </a:cubicBezTo>
                  <a:cubicBezTo>
                    <a:pt x="14193" y="2647"/>
                    <a:pt x="12447" y="1361"/>
                    <a:pt x="10510" y="615"/>
                  </a:cubicBezTo>
                  <a:cubicBezTo>
                    <a:pt x="9469" y="220"/>
                    <a:pt x="8334" y="0"/>
                    <a:pt x="7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6670702" y="2453594"/>
              <a:ext cx="518043" cy="630668"/>
            </a:xfrm>
            <a:custGeom>
              <a:avLst/>
              <a:gdLst/>
              <a:ahLst/>
              <a:cxnLst/>
              <a:rect l="l" t="t" r="r" b="b"/>
              <a:pathLst>
                <a:path w="10446" h="12717" extrusionOk="0">
                  <a:moveTo>
                    <a:pt x="4683" y="1"/>
                  </a:moveTo>
                  <a:lnTo>
                    <a:pt x="4683" y="1"/>
                  </a:lnTo>
                  <a:cubicBezTo>
                    <a:pt x="4842" y="1128"/>
                    <a:pt x="4271" y="2239"/>
                    <a:pt x="3524" y="3144"/>
                  </a:cubicBezTo>
                  <a:cubicBezTo>
                    <a:pt x="2762" y="4033"/>
                    <a:pt x="2747" y="4049"/>
                    <a:pt x="2016" y="4954"/>
                  </a:cubicBezTo>
                  <a:cubicBezTo>
                    <a:pt x="715" y="6605"/>
                    <a:pt x="0" y="8907"/>
                    <a:pt x="318" y="10955"/>
                  </a:cubicBezTo>
                  <a:lnTo>
                    <a:pt x="9366" y="12717"/>
                  </a:lnTo>
                  <a:lnTo>
                    <a:pt x="10446" y="2319"/>
                  </a:lnTo>
                  <a:lnTo>
                    <a:pt x="10446" y="1192"/>
                  </a:lnTo>
                  <a:lnTo>
                    <a:pt x="4683" y="1"/>
                  </a:lnTo>
                  <a:close/>
                </a:path>
              </a:pathLst>
            </a:custGeom>
            <a:solidFill>
              <a:srgbClr val="AC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6671496" y="2601630"/>
              <a:ext cx="518837" cy="556626"/>
            </a:xfrm>
            <a:custGeom>
              <a:avLst/>
              <a:gdLst/>
              <a:ahLst/>
              <a:cxnLst/>
              <a:rect l="l" t="t" r="r" b="b"/>
              <a:pathLst>
                <a:path w="10462" h="11224" extrusionOk="0">
                  <a:moveTo>
                    <a:pt x="3635" y="0"/>
                  </a:moveTo>
                  <a:cubicBezTo>
                    <a:pt x="3604" y="48"/>
                    <a:pt x="3556" y="112"/>
                    <a:pt x="3508" y="159"/>
                  </a:cubicBezTo>
                  <a:cubicBezTo>
                    <a:pt x="2762" y="1048"/>
                    <a:pt x="2746" y="1064"/>
                    <a:pt x="2016" y="1985"/>
                  </a:cubicBezTo>
                  <a:cubicBezTo>
                    <a:pt x="699" y="3620"/>
                    <a:pt x="0" y="5922"/>
                    <a:pt x="318" y="7970"/>
                  </a:cubicBezTo>
                  <a:lnTo>
                    <a:pt x="9128" y="11224"/>
                  </a:lnTo>
                  <a:lnTo>
                    <a:pt x="10462" y="1461"/>
                  </a:lnTo>
                  <a:lnTo>
                    <a:pt x="6461" y="270"/>
                  </a:lnTo>
                  <a:lnTo>
                    <a:pt x="5620" y="191"/>
                  </a:lnTo>
                  <a:cubicBezTo>
                    <a:pt x="4953" y="127"/>
                    <a:pt x="4302" y="64"/>
                    <a:pt x="3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6934440" y="1657672"/>
              <a:ext cx="257484" cy="286843"/>
            </a:xfrm>
            <a:custGeom>
              <a:avLst/>
              <a:gdLst/>
              <a:ahLst/>
              <a:cxnLst/>
              <a:rect l="l" t="t" r="r" b="b"/>
              <a:pathLst>
                <a:path w="5192" h="5784" extrusionOk="0">
                  <a:moveTo>
                    <a:pt x="1366" y="0"/>
                  </a:moveTo>
                  <a:cubicBezTo>
                    <a:pt x="1493" y="1159"/>
                    <a:pt x="1048" y="4017"/>
                    <a:pt x="0" y="4493"/>
                  </a:cubicBezTo>
                  <a:cubicBezTo>
                    <a:pt x="556" y="5271"/>
                    <a:pt x="1635" y="5731"/>
                    <a:pt x="2588" y="5779"/>
                  </a:cubicBezTo>
                  <a:cubicBezTo>
                    <a:pt x="2652" y="5782"/>
                    <a:pt x="2717" y="5784"/>
                    <a:pt x="2782" y="5784"/>
                  </a:cubicBezTo>
                  <a:cubicBezTo>
                    <a:pt x="3676" y="5784"/>
                    <a:pt x="4599" y="5476"/>
                    <a:pt x="5191" y="4810"/>
                  </a:cubicBezTo>
                  <a:cubicBezTo>
                    <a:pt x="4810" y="4652"/>
                    <a:pt x="4572" y="4287"/>
                    <a:pt x="4366" y="3921"/>
                  </a:cubicBezTo>
                  <a:cubicBezTo>
                    <a:pt x="3985" y="3223"/>
                    <a:pt x="3556" y="2636"/>
                    <a:pt x="3652" y="1842"/>
                  </a:cubicBezTo>
                  <a:lnTo>
                    <a:pt x="1366" y="0"/>
                  </a:lnTo>
                  <a:close/>
                </a:path>
              </a:pathLst>
            </a:custGeom>
            <a:solidFill>
              <a:srgbClr val="AC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7054902" y="1744262"/>
              <a:ext cx="94523" cy="105533"/>
            </a:xfrm>
            <a:custGeom>
              <a:avLst/>
              <a:gdLst/>
              <a:ahLst/>
              <a:cxnLst/>
              <a:rect l="l" t="t" r="r" b="b"/>
              <a:pathLst>
                <a:path w="1906" h="2128" extrusionOk="0">
                  <a:moveTo>
                    <a:pt x="0" y="1"/>
                  </a:moveTo>
                  <a:lnTo>
                    <a:pt x="0" y="1"/>
                  </a:lnTo>
                  <a:cubicBezTo>
                    <a:pt x="191" y="413"/>
                    <a:pt x="429" y="794"/>
                    <a:pt x="715" y="1159"/>
                  </a:cubicBezTo>
                  <a:cubicBezTo>
                    <a:pt x="1032" y="1556"/>
                    <a:pt x="1445" y="1890"/>
                    <a:pt x="1905" y="2128"/>
                  </a:cubicBezTo>
                  <a:cubicBezTo>
                    <a:pt x="1540" y="1445"/>
                    <a:pt x="1127" y="858"/>
                    <a:pt x="1207" y="96"/>
                  </a:cubicBezTo>
                  <a:lnTo>
                    <a:pt x="0" y="1"/>
                  </a:lnTo>
                  <a:close/>
                </a:path>
              </a:pathLst>
            </a:custGeom>
            <a:solidFill>
              <a:srgbClr val="332B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6992712" y="1369089"/>
              <a:ext cx="261402" cy="408692"/>
            </a:xfrm>
            <a:custGeom>
              <a:avLst/>
              <a:gdLst/>
              <a:ahLst/>
              <a:cxnLst/>
              <a:rect l="l" t="t" r="r" b="b"/>
              <a:pathLst>
                <a:path w="5271" h="8241" extrusionOk="0">
                  <a:moveTo>
                    <a:pt x="2766" y="0"/>
                  </a:moveTo>
                  <a:cubicBezTo>
                    <a:pt x="1534" y="0"/>
                    <a:pt x="486" y="950"/>
                    <a:pt x="381" y="2200"/>
                  </a:cubicBezTo>
                  <a:lnTo>
                    <a:pt x="111" y="5645"/>
                  </a:lnTo>
                  <a:cubicBezTo>
                    <a:pt x="0" y="6962"/>
                    <a:pt x="984" y="8121"/>
                    <a:pt x="2302" y="8232"/>
                  </a:cubicBezTo>
                  <a:cubicBezTo>
                    <a:pt x="2370" y="8238"/>
                    <a:pt x="2438" y="8241"/>
                    <a:pt x="2505" y="8241"/>
                  </a:cubicBezTo>
                  <a:cubicBezTo>
                    <a:pt x="3736" y="8241"/>
                    <a:pt x="4784" y="7291"/>
                    <a:pt x="4890" y="6042"/>
                  </a:cubicBezTo>
                  <a:lnTo>
                    <a:pt x="5159" y="2597"/>
                  </a:lnTo>
                  <a:cubicBezTo>
                    <a:pt x="5271" y="1263"/>
                    <a:pt x="4286" y="120"/>
                    <a:pt x="2969" y="9"/>
                  </a:cubicBezTo>
                  <a:cubicBezTo>
                    <a:pt x="2901" y="3"/>
                    <a:pt x="2833" y="0"/>
                    <a:pt x="2766" y="0"/>
                  </a:cubicBezTo>
                  <a:close/>
                </a:path>
              </a:pathLst>
            </a:custGeom>
            <a:solidFill>
              <a:srgbClr val="AC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3"/>
            <p:cNvSpPr/>
            <p:nvPr/>
          </p:nvSpPr>
          <p:spPr>
            <a:xfrm>
              <a:off x="7002928" y="1367204"/>
              <a:ext cx="240176" cy="218852"/>
            </a:xfrm>
            <a:custGeom>
              <a:avLst/>
              <a:gdLst/>
              <a:ahLst/>
              <a:cxnLst/>
              <a:rect l="l" t="t" r="r" b="b"/>
              <a:pathLst>
                <a:path w="4843" h="4413" extrusionOk="0">
                  <a:moveTo>
                    <a:pt x="2552" y="1"/>
                  </a:moveTo>
                  <a:cubicBezTo>
                    <a:pt x="2464" y="1"/>
                    <a:pt x="2376" y="5"/>
                    <a:pt x="2286" y="15"/>
                  </a:cubicBezTo>
                  <a:cubicBezTo>
                    <a:pt x="1143" y="142"/>
                    <a:pt x="239" y="1095"/>
                    <a:pt x="175" y="2254"/>
                  </a:cubicBezTo>
                  <a:lnTo>
                    <a:pt x="0" y="4413"/>
                  </a:lnTo>
                  <a:cubicBezTo>
                    <a:pt x="381" y="4302"/>
                    <a:pt x="699" y="4079"/>
                    <a:pt x="921" y="3762"/>
                  </a:cubicBezTo>
                  <a:cubicBezTo>
                    <a:pt x="1255" y="3270"/>
                    <a:pt x="1064" y="2587"/>
                    <a:pt x="1096" y="2031"/>
                  </a:cubicBezTo>
                  <a:cubicBezTo>
                    <a:pt x="1119" y="1508"/>
                    <a:pt x="1565" y="1197"/>
                    <a:pt x="2027" y="1197"/>
                  </a:cubicBezTo>
                  <a:cubicBezTo>
                    <a:pt x="2210" y="1197"/>
                    <a:pt x="2394" y="1245"/>
                    <a:pt x="2556" y="1349"/>
                  </a:cubicBezTo>
                  <a:cubicBezTo>
                    <a:pt x="3017" y="1666"/>
                    <a:pt x="3541" y="1857"/>
                    <a:pt x="4096" y="1904"/>
                  </a:cubicBezTo>
                  <a:cubicBezTo>
                    <a:pt x="4142" y="1910"/>
                    <a:pt x="4187" y="1912"/>
                    <a:pt x="4232" y="1912"/>
                  </a:cubicBezTo>
                  <a:cubicBezTo>
                    <a:pt x="4451" y="1912"/>
                    <a:pt x="4658" y="1848"/>
                    <a:pt x="4842" y="1730"/>
                  </a:cubicBezTo>
                  <a:cubicBezTo>
                    <a:pt x="4549" y="689"/>
                    <a:pt x="3607" y="1"/>
                    <a:pt x="2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3"/>
            <p:cNvSpPr/>
            <p:nvPr/>
          </p:nvSpPr>
          <p:spPr>
            <a:xfrm>
              <a:off x="6930621" y="1558386"/>
              <a:ext cx="107765" cy="91647"/>
            </a:xfrm>
            <a:custGeom>
              <a:avLst/>
              <a:gdLst/>
              <a:ahLst/>
              <a:cxnLst/>
              <a:rect l="l" t="t" r="r" b="b"/>
              <a:pathLst>
                <a:path w="2173" h="1848" extrusionOk="0">
                  <a:moveTo>
                    <a:pt x="971" y="0"/>
                  </a:moveTo>
                  <a:cubicBezTo>
                    <a:pt x="488" y="0"/>
                    <a:pt x="76" y="371"/>
                    <a:pt x="46" y="859"/>
                  </a:cubicBezTo>
                  <a:cubicBezTo>
                    <a:pt x="0" y="1433"/>
                    <a:pt x="466" y="1848"/>
                    <a:pt x="962" y="1848"/>
                  </a:cubicBezTo>
                  <a:cubicBezTo>
                    <a:pt x="1165" y="1848"/>
                    <a:pt x="1374" y="1778"/>
                    <a:pt x="1554" y="1621"/>
                  </a:cubicBezTo>
                  <a:cubicBezTo>
                    <a:pt x="2173" y="1097"/>
                    <a:pt x="1855" y="81"/>
                    <a:pt x="1030" y="2"/>
                  </a:cubicBezTo>
                  <a:cubicBezTo>
                    <a:pt x="1010" y="1"/>
                    <a:pt x="990" y="0"/>
                    <a:pt x="971" y="0"/>
                  </a:cubicBezTo>
                  <a:close/>
                </a:path>
              </a:pathLst>
            </a:custGeom>
            <a:solidFill>
              <a:srgbClr val="AC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3"/>
            <p:cNvSpPr/>
            <p:nvPr/>
          </p:nvSpPr>
          <p:spPr>
            <a:xfrm>
              <a:off x="6715584" y="1867848"/>
              <a:ext cx="692063" cy="829038"/>
            </a:xfrm>
            <a:custGeom>
              <a:avLst/>
              <a:gdLst/>
              <a:ahLst/>
              <a:cxnLst/>
              <a:rect l="l" t="t" r="r" b="b"/>
              <a:pathLst>
                <a:path w="13955" h="16717" extrusionOk="0">
                  <a:moveTo>
                    <a:pt x="6126" y="0"/>
                  </a:moveTo>
                  <a:cubicBezTo>
                    <a:pt x="5645" y="0"/>
                    <a:pt x="5163" y="27"/>
                    <a:pt x="4683" y="80"/>
                  </a:cubicBezTo>
                  <a:cubicBezTo>
                    <a:pt x="4540" y="96"/>
                    <a:pt x="4397" y="128"/>
                    <a:pt x="4239" y="144"/>
                  </a:cubicBezTo>
                  <a:cubicBezTo>
                    <a:pt x="4048" y="176"/>
                    <a:pt x="3842" y="207"/>
                    <a:pt x="3651" y="255"/>
                  </a:cubicBezTo>
                  <a:cubicBezTo>
                    <a:pt x="2492" y="493"/>
                    <a:pt x="1270" y="1001"/>
                    <a:pt x="587" y="1827"/>
                  </a:cubicBezTo>
                  <a:cubicBezTo>
                    <a:pt x="587" y="1842"/>
                    <a:pt x="572" y="1858"/>
                    <a:pt x="556" y="1874"/>
                  </a:cubicBezTo>
                  <a:cubicBezTo>
                    <a:pt x="349" y="2128"/>
                    <a:pt x="191" y="2430"/>
                    <a:pt x="111" y="2747"/>
                  </a:cubicBezTo>
                  <a:cubicBezTo>
                    <a:pt x="0" y="3255"/>
                    <a:pt x="32" y="3779"/>
                    <a:pt x="191" y="4271"/>
                  </a:cubicBezTo>
                  <a:cubicBezTo>
                    <a:pt x="476" y="5192"/>
                    <a:pt x="1064" y="6129"/>
                    <a:pt x="1334" y="7081"/>
                  </a:cubicBezTo>
                  <a:cubicBezTo>
                    <a:pt x="1524" y="7145"/>
                    <a:pt x="64" y="15685"/>
                    <a:pt x="286" y="15749"/>
                  </a:cubicBezTo>
                  <a:cubicBezTo>
                    <a:pt x="1953" y="16209"/>
                    <a:pt x="3667" y="16511"/>
                    <a:pt x="5398" y="16638"/>
                  </a:cubicBezTo>
                  <a:cubicBezTo>
                    <a:pt x="5997" y="16686"/>
                    <a:pt x="6585" y="16717"/>
                    <a:pt x="7168" y="16717"/>
                  </a:cubicBezTo>
                  <a:cubicBezTo>
                    <a:pt x="8299" y="16717"/>
                    <a:pt x="9410" y="16603"/>
                    <a:pt x="10541" y="16289"/>
                  </a:cubicBezTo>
                  <a:cubicBezTo>
                    <a:pt x="10668" y="16257"/>
                    <a:pt x="12462" y="7748"/>
                    <a:pt x="12589" y="7716"/>
                  </a:cubicBezTo>
                  <a:cubicBezTo>
                    <a:pt x="13176" y="6716"/>
                    <a:pt x="13954" y="5859"/>
                    <a:pt x="13795" y="4494"/>
                  </a:cubicBezTo>
                  <a:cubicBezTo>
                    <a:pt x="13637" y="2954"/>
                    <a:pt x="12557" y="1620"/>
                    <a:pt x="11001" y="969"/>
                  </a:cubicBezTo>
                  <a:cubicBezTo>
                    <a:pt x="10462" y="747"/>
                    <a:pt x="9922" y="557"/>
                    <a:pt x="9382" y="414"/>
                  </a:cubicBezTo>
                  <a:cubicBezTo>
                    <a:pt x="8313" y="138"/>
                    <a:pt x="7220" y="0"/>
                    <a:pt x="61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6565167" y="1962819"/>
              <a:ext cx="870795" cy="587572"/>
            </a:xfrm>
            <a:custGeom>
              <a:avLst/>
              <a:gdLst/>
              <a:ahLst/>
              <a:cxnLst/>
              <a:rect l="l" t="t" r="r" b="b"/>
              <a:pathLst>
                <a:path w="17559" h="11848" extrusionOk="0">
                  <a:moveTo>
                    <a:pt x="4325" y="0"/>
                  </a:moveTo>
                  <a:cubicBezTo>
                    <a:pt x="4119" y="0"/>
                    <a:pt x="3889" y="119"/>
                    <a:pt x="3636" y="404"/>
                  </a:cubicBezTo>
                  <a:cubicBezTo>
                    <a:pt x="2811" y="1324"/>
                    <a:pt x="2065" y="2499"/>
                    <a:pt x="1414" y="3563"/>
                  </a:cubicBezTo>
                  <a:cubicBezTo>
                    <a:pt x="620" y="4817"/>
                    <a:pt x="1" y="6230"/>
                    <a:pt x="1" y="7722"/>
                  </a:cubicBezTo>
                  <a:cubicBezTo>
                    <a:pt x="1" y="9214"/>
                    <a:pt x="715" y="10770"/>
                    <a:pt x="2033" y="11437"/>
                  </a:cubicBezTo>
                  <a:cubicBezTo>
                    <a:pt x="2630" y="11740"/>
                    <a:pt x="3291" y="11847"/>
                    <a:pt x="3967" y="11847"/>
                  </a:cubicBezTo>
                  <a:cubicBezTo>
                    <a:pt x="4496" y="11847"/>
                    <a:pt x="5034" y="11781"/>
                    <a:pt x="5557" y="11691"/>
                  </a:cubicBezTo>
                  <a:cubicBezTo>
                    <a:pt x="8605" y="11167"/>
                    <a:pt x="11479" y="9960"/>
                    <a:pt x="14368" y="8817"/>
                  </a:cubicBezTo>
                  <a:cubicBezTo>
                    <a:pt x="15181" y="8500"/>
                    <a:pt x="16046" y="8182"/>
                    <a:pt x="16912" y="8182"/>
                  </a:cubicBezTo>
                  <a:cubicBezTo>
                    <a:pt x="17128" y="8182"/>
                    <a:pt x="17343" y="8202"/>
                    <a:pt x="17559" y="8246"/>
                  </a:cubicBezTo>
                  <a:cubicBezTo>
                    <a:pt x="16892" y="7579"/>
                    <a:pt x="15892" y="7436"/>
                    <a:pt x="14955" y="7357"/>
                  </a:cubicBezTo>
                  <a:cubicBezTo>
                    <a:pt x="13333" y="7220"/>
                    <a:pt x="11704" y="7174"/>
                    <a:pt x="10073" y="7174"/>
                  </a:cubicBezTo>
                  <a:cubicBezTo>
                    <a:pt x="8303" y="7174"/>
                    <a:pt x="6531" y="7228"/>
                    <a:pt x="4763" y="7278"/>
                  </a:cubicBezTo>
                  <a:cubicBezTo>
                    <a:pt x="5732" y="5500"/>
                    <a:pt x="5970" y="3404"/>
                    <a:pt x="5414" y="1451"/>
                  </a:cubicBezTo>
                  <a:cubicBezTo>
                    <a:pt x="5200" y="718"/>
                    <a:pt x="4833" y="0"/>
                    <a:pt x="4325" y="0"/>
                  </a:cubicBezTo>
                  <a:close/>
                </a:path>
              </a:pathLst>
            </a:custGeom>
            <a:solidFill>
              <a:srgbClr val="AC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6917876" y="2138677"/>
              <a:ext cx="636173" cy="424809"/>
            </a:xfrm>
            <a:custGeom>
              <a:avLst/>
              <a:gdLst/>
              <a:ahLst/>
              <a:cxnLst/>
              <a:rect l="l" t="t" r="r" b="b"/>
              <a:pathLst>
                <a:path w="12828" h="8566" extrusionOk="0">
                  <a:moveTo>
                    <a:pt x="9145" y="1"/>
                  </a:moveTo>
                  <a:cubicBezTo>
                    <a:pt x="8272" y="1319"/>
                    <a:pt x="7891" y="2287"/>
                    <a:pt x="7859" y="3874"/>
                  </a:cubicBezTo>
                  <a:cubicBezTo>
                    <a:pt x="5621" y="4287"/>
                    <a:pt x="3462" y="5017"/>
                    <a:pt x="1430" y="6049"/>
                  </a:cubicBezTo>
                  <a:cubicBezTo>
                    <a:pt x="874" y="6319"/>
                    <a:pt x="366" y="6557"/>
                    <a:pt x="1" y="7065"/>
                  </a:cubicBezTo>
                  <a:cubicBezTo>
                    <a:pt x="3181" y="7815"/>
                    <a:pt x="6404" y="8565"/>
                    <a:pt x="9669" y="8565"/>
                  </a:cubicBezTo>
                  <a:cubicBezTo>
                    <a:pt x="9859" y="8565"/>
                    <a:pt x="10050" y="8563"/>
                    <a:pt x="10240" y="8558"/>
                  </a:cubicBezTo>
                  <a:cubicBezTo>
                    <a:pt x="10986" y="8542"/>
                    <a:pt x="11812" y="8446"/>
                    <a:pt x="12304" y="7891"/>
                  </a:cubicBezTo>
                  <a:cubicBezTo>
                    <a:pt x="12685" y="7415"/>
                    <a:pt x="12828" y="6795"/>
                    <a:pt x="12685" y="6208"/>
                  </a:cubicBezTo>
                  <a:cubicBezTo>
                    <a:pt x="12558" y="5621"/>
                    <a:pt x="12320" y="5065"/>
                    <a:pt x="12002" y="4573"/>
                  </a:cubicBezTo>
                  <a:cubicBezTo>
                    <a:pt x="11113" y="3001"/>
                    <a:pt x="10161" y="1477"/>
                    <a:pt x="9145" y="1"/>
                  </a:cubicBezTo>
                  <a:close/>
                </a:path>
              </a:pathLst>
            </a:custGeom>
            <a:solidFill>
              <a:srgbClr val="AC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7271377" y="1988310"/>
              <a:ext cx="272461" cy="317342"/>
            </a:xfrm>
            <a:custGeom>
              <a:avLst/>
              <a:gdLst/>
              <a:ahLst/>
              <a:cxnLst/>
              <a:rect l="l" t="t" r="r" b="b"/>
              <a:pathLst>
                <a:path w="5494" h="6399" extrusionOk="0">
                  <a:moveTo>
                    <a:pt x="1747" y="1"/>
                  </a:moveTo>
                  <a:lnTo>
                    <a:pt x="1" y="6144"/>
                  </a:lnTo>
                  <a:lnTo>
                    <a:pt x="5494" y="6398"/>
                  </a:lnTo>
                  <a:lnTo>
                    <a:pt x="17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6534469" y="1956868"/>
              <a:ext cx="414940" cy="355181"/>
            </a:xfrm>
            <a:custGeom>
              <a:avLst/>
              <a:gdLst/>
              <a:ahLst/>
              <a:cxnLst/>
              <a:rect l="l" t="t" r="r" b="b"/>
              <a:pathLst>
                <a:path w="8367" h="7162" extrusionOk="0">
                  <a:moveTo>
                    <a:pt x="4642" y="1"/>
                  </a:moveTo>
                  <a:cubicBezTo>
                    <a:pt x="4399" y="1"/>
                    <a:pt x="4239" y="32"/>
                    <a:pt x="4239" y="32"/>
                  </a:cubicBezTo>
                  <a:cubicBezTo>
                    <a:pt x="1747" y="1825"/>
                    <a:pt x="1" y="6366"/>
                    <a:pt x="1" y="6366"/>
                  </a:cubicBezTo>
                  <a:cubicBezTo>
                    <a:pt x="1686" y="6995"/>
                    <a:pt x="3132" y="7161"/>
                    <a:pt x="4188" y="7161"/>
                  </a:cubicBezTo>
                  <a:cubicBezTo>
                    <a:pt x="5370" y="7161"/>
                    <a:pt x="6065" y="6953"/>
                    <a:pt x="6065" y="6953"/>
                  </a:cubicBezTo>
                  <a:cubicBezTo>
                    <a:pt x="8367" y="591"/>
                    <a:pt x="5707" y="1"/>
                    <a:pt x="46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7329650" y="2333926"/>
              <a:ext cx="88225" cy="55940"/>
            </a:xfrm>
            <a:custGeom>
              <a:avLst/>
              <a:gdLst/>
              <a:ahLst/>
              <a:cxnLst/>
              <a:rect l="l" t="t" r="r" b="b"/>
              <a:pathLst>
                <a:path w="1779" h="1128" fill="none" extrusionOk="0">
                  <a:moveTo>
                    <a:pt x="1" y="1"/>
                  </a:moveTo>
                  <a:cubicBezTo>
                    <a:pt x="842" y="191"/>
                    <a:pt x="1159" y="525"/>
                    <a:pt x="1779" y="1128"/>
                  </a:cubicBezTo>
                </a:path>
              </a:pathLst>
            </a:custGeom>
            <a:noFill/>
            <a:ln w="23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6939945" y="2381188"/>
              <a:ext cx="523598" cy="140198"/>
            </a:xfrm>
            <a:custGeom>
              <a:avLst/>
              <a:gdLst/>
              <a:ahLst/>
              <a:cxnLst/>
              <a:rect l="l" t="t" r="r" b="b"/>
              <a:pathLst>
                <a:path w="10558" h="2827" fill="none" extrusionOk="0">
                  <a:moveTo>
                    <a:pt x="10557" y="302"/>
                  </a:moveTo>
                  <a:cubicBezTo>
                    <a:pt x="8875" y="0"/>
                    <a:pt x="7160" y="64"/>
                    <a:pt x="5509" y="508"/>
                  </a:cubicBezTo>
                  <a:cubicBezTo>
                    <a:pt x="3906" y="953"/>
                    <a:pt x="1318" y="2588"/>
                    <a:pt x="0" y="2826"/>
                  </a:cubicBezTo>
                </a:path>
              </a:pathLst>
            </a:custGeom>
            <a:noFill/>
            <a:ln w="39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6701400" y="2322916"/>
              <a:ext cx="99235" cy="54353"/>
            </a:xfrm>
            <a:custGeom>
              <a:avLst/>
              <a:gdLst/>
              <a:ahLst/>
              <a:cxnLst/>
              <a:rect l="l" t="t" r="r" b="b"/>
              <a:pathLst>
                <a:path w="2001" h="1096" fill="none" extrusionOk="0">
                  <a:moveTo>
                    <a:pt x="2001" y="1"/>
                  </a:moveTo>
                  <a:cubicBezTo>
                    <a:pt x="1239" y="159"/>
                    <a:pt x="540" y="540"/>
                    <a:pt x="0" y="1096"/>
                  </a:cubicBezTo>
                </a:path>
              </a:pathLst>
            </a:custGeom>
            <a:noFill/>
            <a:ln w="39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7327269" y="791625"/>
              <a:ext cx="12646" cy="1458912"/>
            </a:xfrm>
            <a:custGeom>
              <a:avLst/>
              <a:gdLst/>
              <a:ahLst/>
              <a:cxnLst/>
              <a:rect l="l" t="t" r="r" b="b"/>
              <a:pathLst>
                <a:path w="255" h="29418" fill="none" extrusionOk="0">
                  <a:moveTo>
                    <a:pt x="255" y="29417"/>
                  </a:moveTo>
                  <a:lnTo>
                    <a:pt x="1" y="1"/>
                  </a:lnTo>
                </a:path>
              </a:pathLst>
            </a:custGeom>
            <a:noFill/>
            <a:ln w="9125" cap="rnd" cmpd="sng">
              <a:solidFill>
                <a:srgbClr val="2D20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6571466" y="840474"/>
              <a:ext cx="1526606" cy="438546"/>
            </a:xfrm>
            <a:custGeom>
              <a:avLst/>
              <a:gdLst/>
              <a:ahLst/>
              <a:cxnLst/>
              <a:rect l="l" t="t" r="r" b="b"/>
              <a:pathLst>
                <a:path w="30783" h="8843" extrusionOk="0">
                  <a:moveTo>
                    <a:pt x="15384" y="0"/>
                  </a:moveTo>
                  <a:cubicBezTo>
                    <a:pt x="7303" y="0"/>
                    <a:pt x="684" y="3889"/>
                    <a:pt x="1" y="8842"/>
                  </a:cubicBezTo>
                  <a:lnTo>
                    <a:pt x="30783" y="8842"/>
                  </a:lnTo>
                  <a:cubicBezTo>
                    <a:pt x="30084" y="3889"/>
                    <a:pt x="23464" y="0"/>
                    <a:pt x="15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6964345" y="837300"/>
              <a:ext cx="708578" cy="445638"/>
            </a:xfrm>
            <a:custGeom>
              <a:avLst/>
              <a:gdLst/>
              <a:ahLst/>
              <a:cxnLst/>
              <a:rect l="l" t="t" r="r" b="b"/>
              <a:pathLst>
                <a:path w="14288" h="8986" fill="none" extrusionOk="0">
                  <a:moveTo>
                    <a:pt x="1" y="8986"/>
                  </a:moveTo>
                  <a:cubicBezTo>
                    <a:pt x="1" y="8986"/>
                    <a:pt x="2318" y="667"/>
                    <a:pt x="7303" y="1"/>
                  </a:cubicBezTo>
                  <a:cubicBezTo>
                    <a:pt x="7303" y="1"/>
                    <a:pt x="12796" y="763"/>
                    <a:pt x="14288" y="8906"/>
                  </a:cubicBezTo>
                </a:path>
              </a:pathLst>
            </a:custGeom>
            <a:noFill/>
            <a:ln w="3175" cap="rnd" cmpd="sng">
              <a:solidFill>
                <a:srgbClr val="F3F3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7597355" y="1441941"/>
              <a:ext cx="429074" cy="614302"/>
            </a:xfrm>
            <a:custGeom>
              <a:avLst/>
              <a:gdLst/>
              <a:ahLst/>
              <a:cxnLst/>
              <a:rect l="l" t="t" r="r" b="b"/>
              <a:pathLst>
                <a:path w="8652" h="12387" extrusionOk="0">
                  <a:moveTo>
                    <a:pt x="4747" y="1"/>
                  </a:moveTo>
                  <a:cubicBezTo>
                    <a:pt x="4191" y="1207"/>
                    <a:pt x="3651" y="2414"/>
                    <a:pt x="3096" y="3620"/>
                  </a:cubicBezTo>
                  <a:cubicBezTo>
                    <a:pt x="2064" y="5890"/>
                    <a:pt x="0" y="8891"/>
                    <a:pt x="2064" y="11192"/>
                  </a:cubicBezTo>
                  <a:cubicBezTo>
                    <a:pt x="2778" y="11983"/>
                    <a:pt x="3764" y="12386"/>
                    <a:pt x="4756" y="12386"/>
                  </a:cubicBezTo>
                  <a:cubicBezTo>
                    <a:pt x="5617" y="12386"/>
                    <a:pt x="6482" y="12082"/>
                    <a:pt x="7176" y="11462"/>
                  </a:cubicBezTo>
                  <a:cubicBezTo>
                    <a:pt x="8652" y="10129"/>
                    <a:pt x="8446" y="8525"/>
                    <a:pt x="7858" y="6970"/>
                  </a:cubicBezTo>
                  <a:cubicBezTo>
                    <a:pt x="7588" y="6239"/>
                    <a:pt x="7223" y="5509"/>
                    <a:pt x="6922" y="4827"/>
                  </a:cubicBezTo>
                  <a:cubicBezTo>
                    <a:pt x="6191" y="3223"/>
                    <a:pt x="5477" y="1604"/>
                    <a:pt x="47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7816210" y="1892298"/>
              <a:ext cx="43344" cy="11059"/>
            </a:xfrm>
            <a:custGeom>
              <a:avLst/>
              <a:gdLst/>
              <a:ahLst/>
              <a:cxnLst/>
              <a:rect l="l" t="t" r="r" b="b"/>
              <a:pathLst>
                <a:path w="874" h="223" fill="none" extrusionOk="0">
                  <a:moveTo>
                    <a:pt x="873" y="222"/>
                  </a:moveTo>
                  <a:cubicBezTo>
                    <a:pt x="619" y="16"/>
                    <a:pt x="270" y="0"/>
                    <a:pt x="0" y="191"/>
                  </a:cubicBezTo>
                </a:path>
              </a:pathLst>
            </a:custGeom>
            <a:noFill/>
            <a:ln w="7550" cap="rnd" cmpd="sng">
              <a:solidFill>
                <a:srgbClr val="2D20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3"/>
            <p:cNvSpPr/>
            <p:nvPr/>
          </p:nvSpPr>
          <p:spPr>
            <a:xfrm>
              <a:off x="7734332" y="1825347"/>
              <a:ext cx="51229" cy="19738"/>
            </a:xfrm>
            <a:custGeom>
              <a:avLst/>
              <a:gdLst/>
              <a:ahLst/>
              <a:cxnLst/>
              <a:rect l="l" t="t" r="r" b="b"/>
              <a:pathLst>
                <a:path w="1033" h="398" fill="none" extrusionOk="0">
                  <a:moveTo>
                    <a:pt x="1032" y="96"/>
                  </a:moveTo>
                  <a:cubicBezTo>
                    <a:pt x="746" y="398"/>
                    <a:pt x="238" y="350"/>
                    <a:pt x="0" y="1"/>
                  </a:cubicBezTo>
                </a:path>
              </a:pathLst>
            </a:custGeom>
            <a:noFill/>
            <a:ln w="7550" cap="rnd" cmpd="sng">
              <a:solidFill>
                <a:srgbClr val="2D20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3"/>
            <p:cNvSpPr/>
            <p:nvPr/>
          </p:nvSpPr>
          <p:spPr>
            <a:xfrm>
              <a:off x="7873689" y="1825347"/>
              <a:ext cx="51179" cy="19738"/>
            </a:xfrm>
            <a:custGeom>
              <a:avLst/>
              <a:gdLst/>
              <a:ahLst/>
              <a:cxnLst/>
              <a:rect l="l" t="t" r="r" b="b"/>
              <a:pathLst>
                <a:path w="1032" h="398" fill="none" extrusionOk="0">
                  <a:moveTo>
                    <a:pt x="1032" y="1"/>
                  </a:moveTo>
                  <a:cubicBezTo>
                    <a:pt x="778" y="350"/>
                    <a:pt x="286" y="398"/>
                    <a:pt x="0" y="80"/>
                  </a:cubicBezTo>
                </a:path>
              </a:pathLst>
            </a:custGeom>
            <a:noFill/>
            <a:ln w="7550" cap="rnd" cmpd="sng">
              <a:solidFill>
                <a:srgbClr val="2D20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3"/>
            <p:cNvSpPr/>
            <p:nvPr/>
          </p:nvSpPr>
          <p:spPr>
            <a:xfrm>
              <a:off x="6563630" y="456275"/>
              <a:ext cx="429074" cy="614253"/>
            </a:xfrm>
            <a:custGeom>
              <a:avLst/>
              <a:gdLst/>
              <a:ahLst/>
              <a:cxnLst/>
              <a:rect l="l" t="t" r="r" b="b"/>
              <a:pathLst>
                <a:path w="8652" h="12386" extrusionOk="0">
                  <a:moveTo>
                    <a:pt x="4747" y="0"/>
                  </a:moveTo>
                  <a:lnTo>
                    <a:pt x="3096" y="3620"/>
                  </a:lnTo>
                  <a:cubicBezTo>
                    <a:pt x="2064" y="5890"/>
                    <a:pt x="0" y="8890"/>
                    <a:pt x="2064" y="11192"/>
                  </a:cubicBezTo>
                  <a:cubicBezTo>
                    <a:pt x="2778" y="11982"/>
                    <a:pt x="3764" y="12386"/>
                    <a:pt x="4756" y="12386"/>
                  </a:cubicBezTo>
                  <a:cubicBezTo>
                    <a:pt x="5617" y="12386"/>
                    <a:pt x="6482" y="12081"/>
                    <a:pt x="7176" y="11462"/>
                  </a:cubicBezTo>
                  <a:cubicBezTo>
                    <a:pt x="8652" y="10128"/>
                    <a:pt x="8430" y="8541"/>
                    <a:pt x="7858" y="6969"/>
                  </a:cubicBezTo>
                  <a:cubicBezTo>
                    <a:pt x="7588" y="6223"/>
                    <a:pt x="7223" y="5509"/>
                    <a:pt x="6922" y="4810"/>
                  </a:cubicBezTo>
                  <a:cubicBezTo>
                    <a:pt x="6191" y="3207"/>
                    <a:pt x="5477" y="1603"/>
                    <a:pt x="4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3"/>
            <p:cNvSpPr/>
            <p:nvPr/>
          </p:nvSpPr>
          <p:spPr>
            <a:xfrm>
              <a:off x="6782486" y="905788"/>
              <a:ext cx="43344" cy="11059"/>
            </a:xfrm>
            <a:custGeom>
              <a:avLst/>
              <a:gdLst/>
              <a:ahLst/>
              <a:cxnLst/>
              <a:rect l="l" t="t" r="r" b="b"/>
              <a:pathLst>
                <a:path w="874" h="223" fill="none" extrusionOk="0">
                  <a:moveTo>
                    <a:pt x="874" y="223"/>
                  </a:moveTo>
                  <a:cubicBezTo>
                    <a:pt x="620" y="17"/>
                    <a:pt x="270" y="1"/>
                    <a:pt x="0" y="191"/>
                  </a:cubicBezTo>
                </a:path>
              </a:pathLst>
            </a:custGeom>
            <a:noFill/>
            <a:ln w="7550" cap="rnd" cmpd="sng">
              <a:solidFill>
                <a:srgbClr val="2D20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3"/>
            <p:cNvSpPr/>
            <p:nvPr/>
          </p:nvSpPr>
          <p:spPr>
            <a:xfrm>
              <a:off x="6700607" y="839681"/>
              <a:ext cx="51229" cy="19688"/>
            </a:xfrm>
            <a:custGeom>
              <a:avLst/>
              <a:gdLst/>
              <a:ahLst/>
              <a:cxnLst/>
              <a:rect l="l" t="t" r="r" b="b"/>
              <a:pathLst>
                <a:path w="1033" h="397" fill="none" extrusionOk="0">
                  <a:moveTo>
                    <a:pt x="1032" y="95"/>
                  </a:moveTo>
                  <a:cubicBezTo>
                    <a:pt x="747" y="397"/>
                    <a:pt x="239" y="349"/>
                    <a:pt x="0" y="0"/>
                  </a:cubicBezTo>
                </a:path>
              </a:pathLst>
            </a:custGeom>
            <a:noFill/>
            <a:ln w="7550" cap="rnd" cmpd="sng">
              <a:solidFill>
                <a:srgbClr val="2D20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3"/>
            <p:cNvSpPr/>
            <p:nvPr/>
          </p:nvSpPr>
          <p:spPr>
            <a:xfrm>
              <a:off x="6839964" y="840474"/>
              <a:ext cx="51229" cy="18895"/>
            </a:xfrm>
            <a:custGeom>
              <a:avLst/>
              <a:gdLst/>
              <a:ahLst/>
              <a:cxnLst/>
              <a:rect l="l" t="t" r="r" b="b"/>
              <a:pathLst>
                <a:path w="1033" h="381" fill="none" extrusionOk="0">
                  <a:moveTo>
                    <a:pt x="1032" y="0"/>
                  </a:moveTo>
                  <a:cubicBezTo>
                    <a:pt x="778" y="349"/>
                    <a:pt x="286" y="381"/>
                    <a:pt x="0" y="64"/>
                  </a:cubicBezTo>
                </a:path>
              </a:pathLst>
            </a:custGeom>
            <a:noFill/>
            <a:ln w="7550" cap="rnd" cmpd="sng">
              <a:solidFill>
                <a:srgbClr val="2D20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52"/>
          <p:cNvSpPr txBox="1">
            <a:spLocks noGrp="1"/>
          </p:cNvSpPr>
          <p:nvPr>
            <p:ph type="title"/>
          </p:nvPr>
        </p:nvSpPr>
        <p:spPr>
          <a:xfrm>
            <a:off x="714300" y="3726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accent4"/>
                </a:solidFill>
                <a:latin typeface="Jua"/>
                <a:ea typeface="Jua"/>
                <a:cs typeface="Jua"/>
                <a:sym typeface="Jua"/>
              </a:rPr>
              <a:t>03-2</a:t>
            </a:r>
            <a:r>
              <a:rPr lang="en" sz="3200" dirty="0">
                <a:latin typeface="Jua"/>
                <a:ea typeface="Jua"/>
                <a:cs typeface="Jua"/>
                <a:sym typeface="Jua"/>
              </a:rPr>
              <a:t> </a:t>
            </a:r>
            <a:r>
              <a:rPr lang="en" sz="3200" dirty="0">
                <a:latin typeface="배달의민족 주아" panose="02020603020101020101" pitchFamily="18" charset="-127"/>
                <a:ea typeface="배달의민족 주아" panose="02020603020101020101" pitchFamily="18" charset="-127"/>
                <a:cs typeface="Jua"/>
                <a:sym typeface="Jua"/>
              </a:rPr>
              <a:t>데이터 명세</a:t>
            </a:r>
            <a:endParaRPr sz="3200" dirty="0">
              <a:latin typeface="배달의민족 주아" panose="02020603020101020101" pitchFamily="18" charset="-127"/>
              <a:ea typeface="배달의민족 주아" panose="02020603020101020101" pitchFamily="18" charset="-127"/>
              <a:cs typeface="Jua"/>
              <a:sym typeface="Jua"/>
            </a:endParaRPr>
          </a:p>
        </p:txBody>
      </p:sp>
      <p:graphicFrame>
        <p:nvGraphicFramePr>
          <p:cNvPr id="1422" name="Google Shape;1422;p52"/>
          <p:cNvGraphicFramePr/>
          <p:nvPr>
            <p:extLst>
              <p:ext uri="{D42A27DB-BD31-4B8C-83A1-F6EECF244321}">
                <p14:modId xmlns:p14="http://schemas.microsoft.com/office/powerpoint/2010/main" val="35582832"/>
              </p:ext>
            </p:extLst>
          </p:nvPr>
        </p:nvGraphicFramePr>
        <p:xfrm>
          <a:off x="1042700" y="1335430"/>
          <a:ext cx="7304600" cy="3520260"/>
        </p:xfrm>
        <a:graphic>
          <a:graphicData uri="http://schemas.openxmlformats.org/drawingml/2006/table">
            <a:tbl>
              <a:tblPr>
                <a:noFill/>
                <a:tableStyleId>{42B7B6F0-727F-40CE-B935-A871AD7E5C9A}</a:tableStyleId>
              </a:tblPr>
              <a:tblGrid>
                <a:gridCol w="1826150">
                  <a:extLst>
                    <a:ext uri="{9D8B030D-6E8A-4147-A177-3AD203B41FA5}">
                      <a16:colId xmlns:a16="http://schemas.microsoft.com/office/drawing/2014/main" val="20000"/>
                    </a:ext>
                  </a:extLst>
                </a:gridCol>
                <a:gridCol w="2372650">
                  <a:extLst>
                    <a:ext uri="{9D8B030D-6E8A-4147-A177-3AD203B41FA5}">
                      <a16:colId xmlns:a16="http://schemas.microsoft.com/office/drawing/2014/main" val="20001"/>
                    </a:ext>
                  </a:extLst>
                </a:gridCol>
                <a:gridCol w="904600">
                  <a:extLst>
                    <a:ext uri="{9D8B030D-6E8A-4147-A177-3AD203B41FA5}">
                      <a16:colId xmlns:a16="http://schemas.microsoft.com/office/drawing/2014/main" val="20002"/>
                    </a:ext>
                  </a:extLst>
                </a:gridCol>
                <a:gridCol w="2201200">
                  <a:extLst>
                    <a:ext uri="{9D8B030D-6E8A-4147-A177-3AD203B41FA5}">
                      <a16:colId xmlns:a16="http://schemas.microsoft.com/office/drawing/2014/main" val="20003"/>
                    </a:ext>
                  </a:extLst>
                </a:gridCol>
              </a:tblGrid>
              <a:tr h="342650">
                <a:tc>
                  <a:txBody>
                    <a:bodyPr/>
                    <a:lstStyle/>
                    <a:p>
                      <a:pPr marL="0" lvl="0" indent="0" algn="ctr" rtl="0">
                        <a:spcBef>
                          <a:spcPts val="0"/>
                        </a:spcBef>
                        <a:spcAft>
                          <a:spcPts val="0"/>
                        </a:spcAft>
                        <a:buNone/>
                      </a:pPr>
                      <a:r>
                        <a:rPr lang="en" dirty="0">
                          <a:solidFill>
                            <a:schemeClr val="dk1"/>
                          </a:solidFill>
                          <a:latin typeface="배달의민족 주아" panose="02020603020101020101" pitchFamily="18" charset="-127"/>
                          <a:ea typeface="배달의민족 주아" panose="02020603020101020101" pitchFamily="18" charset="-127"/>
                          <a:cs typeface="Jua"/>
                          <a:sym typeface="Jua"/>
                        </a:rPr>
                        <a:t>출처</a:t>
                      </a:r>
                      <a:endParaRPr dirty="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L w="9525" cap="flat" cmpd="sng">
                      <a:solidFill>
                        <a:schemeClr val="lt1"/>
                      </a:solidFill>
                      <a:prstDash val="solid"/>
                      <a:round/>
                      <a:headEnd type="none" w="sm" len="sm"/>
                      <a:tailEnd type="none" w="sm" len="sm"/>
                    </a:lnL>
                    <a:solidFill>
                      <a:schemeClr val="accent1"/>
                    </a:solidFill>
                  </a:tcPr>
                </a:tc>
                <a:tc>
                  <a:txBody>
                    <a:bodyPr/>
                    <a:lstStyle/>
                    <a:p>
                      <a:pPr marL="0" lvl="0" indent="0" algn="ctr" rtl="0">
                        <a:spcBef>
                          <a:spcPts val="0"/>
                        </a:spcBef>
                        <a:spcAft>
                          <a:spcPts val="0"/>
                        </a:spcAft>
                        <a:buNone/>
                      </a:pPr>
                      <a:r>
                        <a:rPr lang="en">
                          <a:solidFill>
                            <a:schemeClr val="dk1"/>
                          </a:solidFill>
                          <a:latin typeface="배달의민족 주아" panose="02020603020101020101" pitchFamily="18" charset="-127"/>
                          <a:ea typeface="배달의민족 주아" panose="02020603020101020101" pitchFamily="18" charset="-127"/>
                          <a:cs typeface="Jua"/>
                          <a:sym typeface="Jua"/>
                        </a:rPr>
                        <a:t>데이터이름</a:t>
                      </a:r>
                      <a:endParaRPr>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solidFill>
                      <a:schemeClr val="accent1"/>
                    </a:solidFill>
                  </a:tcPr>
                </a:tc>
                <a:tc>
                  <a:txBody>
                    <a:bodyPr/>
                    <a:lstStyle/>
                    <a:p>
                      <a:pPr marL="0" lvl="0" indent="0" algn="ctr" rtl="0">
                        <a:spcBef>
                          <a:spcPts val="0"/>
                        </a:spcBef>
                        <a:spcAft>
                          <a:spcPts val="0"/>
                        </a:spcAft>
                        <a:buNone/>
                      </a:pPr>
                      <a:r>
                        <a:rPr lang="en">
                          <a:solidFill>
                            <a:schemeClr val="dk1"/>
                          </a:solidFill>
                          <a:latin typeface="배달의민족 주아" panose="02020603020101020101" pitchFamily="18" charset="-127"/>
                          <a:ea typeface="배달의민족 주아" panose="02020603020101020101" pitchFamily="18" charset="-127"/>
                          <a:cs typeface="Jua"/>
                          <a:sym typeface="Jua"/>
                        </a:rPr>
                        <a:t>제공 형태</a:t>
                      </a:r>
                      <a:endParaRPr>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solidFill>
                      <a:schemeClr val="accent1"/>
                    </a:solidFill>
                  </a:tcPr>
                </a:tc>
                <a:tc>
                  <a:txBody>
                    <a:bodyPr/>
                    <a:lstStyle/>
                    <a:p>
                      <a:pPr marL="0" lvl="0" indent="0" algn="ctr" rtl="0">
                        <a:spcBef>
                          <a:spcPts val="0"/>
                        </a:spcBef>
                        <a:spcAft>
                          <a:spcPts val="0"/>
                        </a:spcAft>
                        <a:buNone/>
                      </a:pPr>
                      <a:r>
                        <a:rPr lang="en">
                          <a:solidFill>
                            <a:schemeClr val="dk1"/>
                          </a:solidFill>
                          <a:latin typeface="배달의민족 주아" panose="02020603020101020101" pitchFamily="18" charset="-127"/>
                          <a:ea typeface="배달의민족 주아" panose="02020603020101020101" pitchFamily="18" charset="-127"/>
                          <a:cs typeface="Jua"/>
                          <a:sym typeface="Jua"/>
                        </a:rPr>
                        <a:t>요약</a:t>
                      </a:r>
                      <a:endParaRPr>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R w="9525" cap="flat" cmpd="sng">
                      <a:solidFill>
                        <a:schemeClr val="lt1"/>
                      </a:solidFill>
                      <a:prstDash val="solid"/>
                      <a:round/>
                      <a:headEnd type="none" w="sm" len="sm"/>
                      <a:tailEnd type="none" w="sm" len="sm"/>
                    </a:lnR>
                    <a:solidFill>
                      <a:schemeClr val="accent1"/>
                    </a:solidFill>
                  </a:tcPr>
                </a:tc>
                <a:extLst>
                  <a:ext uri="{0D108BD9-81ED-4DB2-BD59-A6C34878D82A}">
                    <a16:rowId xmlns:a16="http://schemas.microsoft.com/office/drawing/2014/main" val="10000"/>
                  </a:ext>
                </a:extLst>
              </a:tr>
              <a:tr h="513075">
                <a:tc>
                  <a:txBody>
                    <a:bodyPr/>
                    <a:lstStyle/>
                    <a:p>
                      <a:pPr marL="0" lvl="0" indent="0" algn="ctr" rtl="0">
                        <a:spcBef>
                          <a:spcPts val="0"/>
                        </a:spcBef>
                        <a:spcAft>
                          <a:spcPts val="0"/>
                        </a:spcAft>
                        <a:buNone/>
                      </a:pPr>
                      <a:r>
                        <a:rPr lang="en" sz="1600">
                          <a:solidFill>
                            <a:schemeClr val="dk1"/>
                          </a:solidFill>
                          <a:latin typeface="배달의민족 주아" panose="02020603020101020101" pitchFamily="18" charset="-127"/>
                          <a:ea typeface="배달의민족 주아" panose="02020603020101020101" pitchFamily="18" charset="-127"/>
                          <a:cs typeface="Jua"/>
                          <a:sym typeface="Jua"/>
                        </a:rPr>
                        <a:t>국민건강보험공단</a:t>
                      </a:r>
                      <a:endParaRPr sz="16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L w="9525" cap="flat" cmpd="sng">
                      <a:solidFill>
                        <a:schemeClr val="lt1"/>
                      </a:solidFill>
                      <a:prstDash val="solid"/>
                      <a:round/>
                      <a:headEnd type="none" w="sm" len="sm"/>
                      <a:tailEnd type="none" w="sm" len="sm"/>
                    </a:lnL>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450" dirty="0">
                          <a:solidFill>
                            <a:schemeClr val="dk1"/>
                          </a:solidFill>
                          <a:latin typeface="배달의민족 주아" panose="02020603020101020101" pitchFamily="18" charset="-127"/>
                          <a:ea typeface="배달의민족 주아" panose="02020603020101020101" pitchFamily="18" charset="-127"/>
                          <a:cs typeface="Jua"/>
                          <a:sym typeface="Jua"/>
                        </a:rPr>
                        <a:t>시도별 건강보험료 분위별 현황</a:t>
                      </a:r>
                      <a:endParaRPr sz="1450" dirty="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dk1"/>
                          </a:solidFill>
                          <a:latin typeface="배달의민족 주아" panose="02020603020101020101" pitchFamily="18" charset="-127"/>
                          <a:ea typeface="배달의민족 주아" panose="02020603020101020101" pitchFamily="18" charset="-127"/>
                          <a:cs typeface="Jua"/>
                          <a:sym typeface="Jua"/>
                        </a:rPr>
                        <a:t>csv</a:t>
                      </a:r>
                      <a:endParaRPr sz="15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tc>
                <a:tc>
                  <a:txBody>
                    <a:bodyPr/>
                    <a:lstStyle/>
                    <a:p>
                      <a:pPr marL="0" lvl="0" indent="0" algn="l" rtl="0">
                        <a:spcBef>
                          <a:spcPts val="0"/>
                        </a:spcBef>
                        <a:spcAft>
                          <a:spcPts val="0"/>
                        </a:spcAft>
                        <a:buNone/>
                      </a:pPr>
                      <a:r>
                        <a:rPr lang="en" sz="1450">
                          <a:solidFill>
                            <a:schemeClr val="dk1"/>
                          </a:solidFill>
                          <a:latin typeface="배달의민족 주아" panose="02020603020101020101" pitchFamily="18" charset="-127"/>
                          <a:ea typeface="배달의민족 주아" panose="02020603020101020101" pitchFamily="18" charset="-127"/>
                          <a:cs typeface="Jua"/>
                          <a:sym typeface="Jua"/>
                        </a:rPr>
                        <a:t>2019년도 시도별 건강보험료 분위별 평균 통계</a:t>
                      </a:r>
                      <a:endParaRPr sz="145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R w="9525" cap="flat" cmpd="sng">
                      <a:solidFill>
                        <a:schemeClr val="lt1"/>
                      </a:solidFill>
                      <a:prstDash val="solid"/>
                      <a:round/>
                      <a:headEnd type="none" w="sm" len="sm"/>
                      <a:tailEnd type="none" w="sm" len="sm"/>
                    </a:lnR>
                  </a:tcPr>
                </a:tc>
                <a:extLst>
                  <a:ext uri="{0D108BD9-81ED-4DB2-BD59-A6C34878D82A}">
                    <a16:rowId xmlns:a16="http://schemas.microsoft.com/office/drawing/2014/main" val="10001"/>
                  </a:ext>
                </a:extLst>
              </a:tr>
              <a:tr h="513075">
                <a:tc>
                  <a:txBody>
                    <a:bodyPr/>
                    <a:lstStyle/>
                    <a:p>
                      <a:pPr marL="0" lvl="0" indent="0" algn="ctr" rtl="0">
                        <a:spcBef>
                          <a:spcPts val="0"/>
                        </a:spcBef>
                        <a:spcAft>
                          <a:spcPts val="0"/>
                        </a:spcAft>
                        <a:buNone/>
                      </a:pPr>
                      <a:r>
                        <a:rPr lang="en" sz="1600">
                          <a:solidFill>
                            <a:schemeClr val="dk1"/>
                          </a:solidFill>
                          <a:latin typeface="배달의민족 주아" panose="02020603020101020101" pitchFamily="18" charset="-127"/>
                          <a:ea typeface="배달의민족 주아" panose="02020603020101020101" pitchFamily="18" charset="-127"/>
                          <a:cs typeface="Jua"/>
                          <a:sym typeface="Jua"/>
                        </a:rPr>
                        <a:t>행정안전부</a:t>
                      </a:r>
                      <a:endParaRPr sz="16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L w="9525" cap="flat" cmpd="sng">
                      <a:solidFill>
                        <a:schemeClr val="lt1"/>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450" dirty="0">
                          <a:solidFill>
                            <a:schemeClr val="dk1"/>
                          </a:solidFill>
                          <a:latin typeface="배달의민족 주아" panose="02020603020101020101" pitchFamily="18" charset="-127"/>
                          <a:ea typeface="배달의민족 주아" panose="02020603020101020101" pitchFamily="18" charset="-127"/>
                          <a:cs typeface="Jua"/>
                          <a:sym typeface="Jua"/>
                        </a:rPr>
                        <a:t>연령별 인구현황</a:t>
                      </a:r>
                      <a:endParaRPr sz="1450" dirty="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500" dirty="0">
                          <a:solidFill>
                            <a:schemeClr val="dk1"/>
                          </a:solidFill>
                          <a:latin typeface="배달의민족 주아" panose="02020603020101020101" pitchFamily="18" charset="-127"/>
                          <a:ea typeface="배달의민족 주아" panose="02020603020101020101" pitchFamily="18" charset="-127"/>
                          <a:cs typeface="Jua"/>
                          <a:sym typeface="Jua"/>
                        </a:rPr>
                        <a:t>csv</a:t>
                      </a:r>
                      <a:endParaRPr sz="1500" dirty="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tc>
                <a:tc>
                  <a:txBody>
                    <a:bodyPr/>
                    <a:lstStyle/>
                    <a:p>
                      <a:pPr marL="0" lvl="0" indent="0" algn="l" rtl="0">
                        <a:spcBef>
                          <a:spcPts val="0"/>
                        </a:spcBef>
                        <a:spcAft>
                          <a:spcPts val="0"/>
                        </a:spcAft>
                        <a:buNone/>
                      </a:pPr>
                      <a:r>
                        <a:rPr lang="en" sz="1450">
                          <a:solidFill>
                            <a:schemeClr val="dk1"/>
                          </a:solidFill>
                          <a:latin typeface="배달의민족 주아" panose="02020603020101020101" pitchFamily="18" charset="-127"/>
                          <a:ea typeface="배달의민족 주아" panose="02020603020101020101" pitchFamily="18" charset="-127"/>
                          <a:cs typeface="Jua"/>
                          <a:sym typeface="Jua"/>
                        </a:rPr>
                        <a:t>2019년도 시도별 </a:t>
                      </a:r>
                      <a:endParaRPr sz="1450">
                        <a:solidFill>
                          <a:schemeClr val="dk1"/>
                        </a:solidFill>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r>
                        <a:rPr lang="en" sz="1450">
                          <a:solidFill>
                            <a:schemeClr val="dk1"/>
                          </a:solidFill>
                          <a:latin typeface="배달의민족 주아" panose="02020603020101020101" pitchFamily="18" charset="-127"/>
                          <a:ea typeface="배달의민족 주아" panose="02020603020101020101" pitchFamily="18" charset="-127"/>
                          <a:cs typeface="Jua"/>
                          <a:sym typeface="Jua"/>
                        </a:rPr>
                        <a:t>30~50대 인구 현황</a:t>
                      </a:r>
                      <a:endParaRPr sz="145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R w="9525" cap="flat" cmpd="sng">
                      <a:solidFill>
                        <a:schemeClr val="lt1"/>
                      </a:solidFill>
                      <a:prstDash val="solid"/>
                      <a:round/>
                      <a:headEnd type="none" w="sm" len="sm"/>
                      <a:tailEnd type="none" w="sm" len="sm"/>
                    </a:lnR>
                  </a:tcPr>
                </a:tc>
                <a:extLst>
                  <a:ext uri="{0D108BD9-81ED-4DB2-BD59-A6C34878D82A}">
                    <a16:rowId xmlns:a16="http://schemas.microsoft.com/office/drawing/2014/main" val="10002"/>
                  </a:ext>
                </a:extLst>
              </a:tr>
              <a:tr h="513075">
                <a:tc>
                  <a:txBody>
                    <a:bodyPr/>
                    <a:lstStyle/>
                    <a:p>
                      <a:pPr marL="0" lvl="0" indent="0" algn="ctr" rtl="0">
                        <a:spcBef>
                          <a:spcPts val="0"/>
                        </a:spcBef>
                        <a:spcAft>
                          <a:spcPts val="0"/>
                        </a:spcAft>
                        <a:buNone/>
                      </a:pPr>
                      <a:r>
                        <a:rPr lang="en" sz="1600">
                          <a:solidFill>
                            <a:schemeClr val="dk1"/>
                          </a:solidFill>
                          <a:latin typeface="배달의민족 주아" panose="02020603020101020101" pitchFamily="18" charset="-127"/>
                          <a:ea typeface="배달의민족 주아" panose="02020603020101020101" pitchFamily="18" charset="-127"/>
                          <a:cs typeface="Jua"/>
                          <a:sym typeface="Jua"/>
                        </a:rPr>
                        <a:t>행정안전부</a:t>
                      </a:r>
                      <a:endParaRPr sz="16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L w="9525" cap="flat" cmpd="sng">
                      <a:solidFill>
                        <a:schemeClr val="lt1"/>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450">
                          <a:solidFill>
                            <a:schemeClr val="dk1"/>
                          </a:solidFill>
                          <a:latin typeface="배달의민족 주아" panose="02020603020101020101" pitchFamily="18" charset="-127"/>
                          <a:ea typeface="배달의민족 주아" panose="02020603020101020101" pitchFamily="18" charset="-127"/>
                          <a:cs typeface="Jua"/>
                          <a:sym typeface="Jua"/>
                        </a:rPr>
                        <a:t>주민등록 인구 기타현황</a:t>
                      </a:r>
                      <a:endParaRPr sz="1450">
                        <a:solidFill>
                          <a:schemeClr val="dk1"/>
                        </a:solidFill>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r>
                        <a:rPr lang="en" sz="1450">
                          <a:solidFill>
                            <a:schemeClr val="dk1"/>
                          </a:solidFill>
                          <a:latin typeface="배달의민족 주아" panose="02020603020101020101" pitchFamily="18" charset="-127"/>
                          <a:ea typeface="배달의민족 주아" panose="02020603020101020101" pitchFamily="18" charset="-127"/>
                          <a:cs typeface="Jua"/>
                          <a:sym typeface="Jua"/>
                        </a:rPr>
                        <a:t>- 지역별 평균 연령</a:t>
                      </a:r>
                      <a:endParaRPr sz="145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500" dirty="0">
                          <a:solidFill>
                            <a:schemeClr val="dk1"/>
                          </a:solidFill>
                          <a:latin typeface="배달의민족 주아" panose="02020603020101020101" pitchFamily="18" charset="-127"/>
                          <a:ea typeface="배달의민족 주아" panose="02020603020101020101" pitchFamily="18" charset="-127"/>
                          <a:cs typeface="Jua"/>
                          <a:sym typeface="Jua"/>
                        </a:rPr>
                        <a:t>csv</a:t>
                      </a:r>
                      <a:endParaRPr sz="1500" dirty="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tc>
                <a:tc>
                  <a:txBody>
                    <a:bodyPr/>
                    <a:lstStyle/>
                    <a:p>
                      <a:pPr marL="0" lvl="0" indent="0" algn="l" rtl="0">
                        <a:spcBef>
                          <a:spcPts val="0"/>
                        </a:spcBef>
                        <a:spcAft>
                          <a:spcPts val="0"/>
                        </a:spcAft>
                        <a:buNone/>
                      </a:pPr>
                      <a:r>
                        <a:rPr lang="en" sz="1450" dirty="0">
                          <a:solidFill>
                            <a:schemeClr val="dk1"/>
                          </a:solidFill>
                          <a:latin typeface="배달의민족 주아" panose="02020603020101020101" pitchFamily="18" charset="-127"/>
                          <a:ea typeface="배달의민족 주아" panose="02020603020101020101" pitchFamily="18" charset="-127"/>
                          <a:cs typeface="Jua"/>
                          <a:sym typeface="Jua"/>
                        </a:rPr>
                        <a:t>2019년도 지역별 평균 연령</a:t>
                      </a:r>
                      <a:endParaRPr sz="1450" dirty="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R w="9525" cap="flat" cmpd="sng">
                      <a:solidFill>
                        <a:schemeClr val="lt1"/>
                      </a:solidFill>
                      <a:prstDash val="solid"/>
                      <a:round/>
                      <a:headEnd type="none" w="sm" len="sm"/>
                      <a:tailEnd type="none" w="sm" len="sm"/>
                    </a:lnR>
                  </a:tcPr>
                </a:tc>
                <a:extLst>
                  <a:ext uri="{0D108BD9-81ED-4DB2-BD59-A6C34878D82A}">
                    <a16:rowId xmlns:a16="http://schemas.microsoft.com/office/drawing/2014/main" val="10003"/>
                  </a:ext>
                </a:extLst>
              </a:tr>
              <a:tr h="513075">
                <a:tc>
                  <a:txBody>
                    <a:bodyPr/>
                    <a:lstStyle/>
                    <a:p>
                      <a:pPr marL="0" lvl="0" indent="0" algn="ctr" rtl="0">
                        <a:spcBef>
                          <a:spcPts val="0"/>
                        </a:spcBef>
                        <a:spcAft>
                          <a:spcPts val="0"/>
                        </a:spcAft>
                        <a:buNone/>
                      </a:pPr>
                      <a:r>
                        <a:rPr lang="en" sz="1600">
                          <a:solidFill>
                            <a:schemeClr val="dk1"/>
                          </a:solidFill>
                          <a:latin typeface="배달의민족 주아" panose="02020603020101020101" pitchFamily="18" charset="-127"/>
                          <a:ea typeface="배달의민족 주아" panose="02020603020101020101" pitchFamily="18" charset="-127"/>
                          <a:cs typeface="Jua"/>
                          <a:sym typeface="Jua"/>
                        </a:rPr>
                        <a:t>통계청</a:t>
                      </a:r>
                      <a:endParaRPr sz="16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L w="9525" cap="flat" cmpd="sng">
                      <a:solidFill>
                        <a:schemeClr val="lt1"/>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450">
                          <a:solidFill>
                            <a:schemeClr val="dk1"/>
                          </a:solidFill>
                          <a:latin typeface="배달의민족 주아" panose="02020603020101020101" pitchFamily="18" charset="-127"/>
                          <a:ea typeface="배달의민족 주아" panose="02020603020101020101" pitchFamily="18" charset="-127"/>
                          <a:cs typeface="Jua"/>
                          <a:sym typeface="Jua"/>
                        </a:rPr>
                        <a:t>인구 증가율</a:t>
                      </a:r>
                      <a:endParaRPr sz="145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dk1"/>
                          </a:solidFill>
                          <a:latin typeface="배달의민족 주아" panose="02020603020101020101" pitchFamily="18" charset="-127"/>
                          <a:ea typeface="배달의민족 주아" panose="02020603020101020101" pitchFamily="18" charset="-127"/>
                          <a:cs typeface="Jua"/>
                          <a:sym typeface="Jua"/>
                        </a:rPr>
                        <a:t>csv</a:t>
                      </a:r>
                      <a:endParaRPr sz="15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tc>
                <a:tc>
                  <a:txBody>
                    <a:bodyPr/>
                    <a:lstStyle/>
                    <a:p>
                      <a:pPr marL="0" lvl="0" indent="0" algn="l" rtl="0">
                        <a:spcBef>
                          <a:spcPts val="0"/>
                        </a:spcBef>
                        <a:spcAft>
                          <a:spcPts val="0"/>
                        </a:spcAft>
                        <a:buNone/>
                      </a:pPr>
                      <a:r>
                        <a:rPr lang="en" sz="1450" dirty="0">
                          <a:solidFill>
                            <a:schemeClr val="dk1"/>
                          </a:solidFill>
                          <a:latin typeface="배달의민족 주아" panose="02020603020101020101" pitchFamily="18" charset="-127"/>
                          <a:ea typeface="배달의민족 주아" panose="02020603020101020101" pitchFamily="18" charset="-127"/>
                          <a:cs typeface="Jua"/>
                          <a:sym typeface="Jua"/>
                        </a:rPr>
                        <a:t>2019/2018 </a:t>
                      </a:r>
                      <a:endParaRPr sz="1450" dirty="0">
                        <a:solidFill>
                          <a:schemeClr val="dk1"/>
                        </a:solidFill>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r>
                        <a:rPr lang="en" sz="1450" dirty="0">
                          <a:solidFill>
                            <a:schemeClr val="dk1"/>
                          </a:solidFill>
                          <a:latin typeface="배달의민족 주아" panose="02020603020101020101" pitchFamily="18" charset="-127"/>
                          <a:ea typeface="배달의민족 주아" panose="02020603020101020101" pitchFamily="18" charset="-127"/>
                          <a:cs typeface="Jua"/>
                          <a:sym typeface="Jua"/>
                        </a:rPr>
                        <a:t>시도별 인구 증가율</a:t>
                      </a:r>
                      <a:endParaRPr sz="1450" dirty="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R w="9525" cap="flat" cmpd="sng">
                      <a:solidFill>
                        <a:schemeClr val="lt1"/>
                      </a:solidFill>
                      <a:prstDash val="solid"/>
                      <a:round/>
                      <a:headEnd type="none" w="sm" len="sm"/>
                      <a:tailEnd type="none" w="sm" len="sm"/>
                    </a:lnR>
                  </a:tcPr>
                </a:tc>
                <a:extLst>
                  <a:ext uri="{0D108BD9-81ED-4DB2-BD59-A6C34878D82A}">
                    <a16:rowId xmlns:a16="http://schemas.microsoft.com/office/drawing/2014/main" val="10004"/>
                  </a:ext>
                </a:extLst>
              </a:tr>
              <a:tr h="513075">
                <a:tc>
                  <a:txBody>
                    <a:bodyPr/>
                    <a:lstStyle/>
                    <a:p>
                      <a:pPr marL="0" lvl="0" indent="0" algn="ctr" rtl="0">
                        <a:spcBef>
                          <a:spcPts val="0"/>
                        </a:spcBef>
                        <a:spcAft>
                          <a:spcPts val="0"/>
                        </a:spcAft>
                        <a:buNone/>
                      </a:pPr>
                      <a:r>
                        <a:rPr lang="en" sz="1450">
                          <a:solidFill>
                            <a:schemeClr val="dk1"/>
                          </a:solidFill>
                          <a:highlight>
                            <a:srgbClr val="FFFFFF"/>
                          </a:highlight>
                          <a:latin typeface="배달의민족 주아" panose="02020603020101020101" pitchFamily="18" charset="-127"/>
                          <a:ea typeface="배달의민족 주아" panose="02020603020101020101" pitchFamily="18" charset="-127"/>
                          <a:cs typeface="Jua"/>
                          <a:sym typeface="Jua"/>
                        </a:rPr>
                        <a:t>세계 행정 구역 데이터베이스(GADM)</a:t>
                      </a:r>
                      <a:endParaRPr sz="145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L w="9525" cap="flat" cmpd="sng">
                      <a:solidFill>
                        <a:schemeClr val="lt1"/>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450">
                          <a:solidFill>
                            <a:schemeClr val="dk1"/>
                          </a:solidFill>
                          <a:latin typeface="배달의민족 주아" panose="02020603020101020101" pitchFamily="18" charset="-127"/>
                          <a:ea typeface="배달의민족 주아" panose="02020603020101020101" pitchFamily="18" charset="-127"/>
                          <a:cs typeface="Jua"/>
                          <a:sym typeface="Jua"/>
                        </a:rPr>
                        <a:t>gadm36_KOR_1</a:t>
                      </a:r>
                      <a:endParaRPr sz="145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dk1"/>
                          </a:solidFill>
                          <a:latin typeface="배달의민족 주아" panose="02020603020101020101" pitchFamily="18" charset="-127"/>
                          <a:ea typeface="배달의민족 주아" panose="02020603020101020101" pitchFamily="18" charset="-127"/>
                          <a:cs typeface="Jua"/>
                          <a:sym typeface="Jua"/>
                        </a:rPr>
                        <a:t>shp</a:t>
                      </a:r>
                      <a:endParaRPr sz="15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tc>
                <a:tc>
                  <a:txBody>
                    <a:bodyPr/>
                    <a:lstStyle/>
                    <a:p>
                      <a:pPr marL="0" lvl="0" indent="0" algn="l" rtl="0">
                        <a:spcBef>
                          <a:spcPts val="0"/>
                        </a:spcBef>
                        <a:spcAft>
                          <a:spcPts val="0"/>
                        </a:spcAft>
                        <a:buNone/>
                      </a:pPr>
                      <a:r>
                        <a:rPr lang="en" sz="1450" dirty="0">
                          <a:solidFill>
                            <a:schemeClr val="dk1"/>
                          </a:solidFill>
                          <a:latin typeface="배달의민족 주아" panose="02020603020101020101" pitchFamily="18" charset="-127"/>
                          <a:ea typeface="배달의민족 주아" panose="02020603020101020101" pitchFamily="18" charset="-127"/>
                          <a:cs typeface="Jua"/>
                          <a:sym typeface="Jua"/>
                        </a:rPr>
                        <a:t>전국 시군구 지역 위도/경도 multipolygon 파일</a:t>
                      </a:r>
                      <a:endParaRPr sz="1450" dirty="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R w="9525" cap="flat" cmpd="sng">
                      <a:solidFill>
                        <a:schemeClr val="lt1"/>
                      </a:solidFill>
                      <a:prstDash val="solid"/>
                      <a:round/>
                      <a:headEnd type="none" w="sm" len="sm"/>
                      <a:tailEnd type="none" w="sm" len="sm"/>
                    </a:lnR>
                  </a:tcPr>
                </a:tc>
                <a:extLst>
                  <a:ext uri="{0D108BD9-81ED-4DB2-BD59-A6C34878D82A}">
                    <a16:rowId xmlns:a16="http://schemas.microsoft.com/office/drawing/2014/main" val="1000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53"/>
          <p:cNvSpPr txBox="1">
            <a:spLocks noGrp="1"/>
          </p:cNvSpPr>
          <p:nvPr>
            <p:ph type="title"/>
          </p:nvPr>
        </p:nvSpPr>
        <p:spPr>
          <a:xfrm>
            <a:off x="714300" y="3726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accent4"/>
                </a:solidFill>
                <a:latin typeface="배달의민족 주아" panose="02020603020101020101" pitchFamily="18" charset="-127"/>
                <a:ea typeface="배달의민족 주아" panose="02020603020101020101" pitchFamily="18" charset="-127"/>
                <a:cs typeface="Jua"/>
                <a:sym typeface="Jua"/>
              </a:rPr>
              <a:t>03-2</a:t>
            </a:r>
            <a:r>
              <a:rPr lang="en" sz="3200" dirty="0">
                <a:latin typeface="배달의민족 주아" panose="02020603020101020101" pitchFamily="18" charset="-127"/>
                <a:ea typeface="배달의민족 주아" panose="02020603020101020101" pitchFamily="18" charset="-127"/>
                <a:cs typeface="Jua"/>
                <a:sym typeface="Jua"/>
              </a:rPr>
              <a:t>  데이터 명세</a:t>
            </a:r>
            <a:endParaRPr sz="3200" dirty="0">
              <a:latin typeface="배달의민족 주아" panose="02020603020101020101" pitchFamily="18" charset="-127"/>
              <a:ea typeface="배달의민족 주아" panose="02020603020101020101" pitchFamily="18" charset="-127"/>
              <a:cs typeface="Jua"/>
              <a:sym typeface="Jua"/>
            </a:endParaRPr>
          </a:p>
        </p:txBody>
      </p:sp>
      <p:graphicFrame>
        <p:nvGraphicFramePr>
          <p:cNvPr id="1428" name="Google Shape;1428;p53"/>
          <p:cNvGraphicFramePr/>
          <p:nvPr>
            <p:extLst>
              <p:ext uri="{D42A27DB-BD31-4B8C-83A1-F6EECF244321}">
                <p14:modId xmlns:p14="http://schemas.microsoft.com/office/powerpoint/2010/main" val="3026723199"/>
              </p:ext>
            </p:extLst>
          </p:nvPr>
        </p:nvGraphicFramePr>
        <p:xfrm>
          <a:off x="1006525" y="1032567"/>
          <a:ext cx="7304600" cy="3492175"/>
        </p:xfrm>
        <a:graphic>
          <a:graphicData uri="http://schemas.openxmlformats.org/drawingml/2006/table">
            <a:tbl>
              <a:tblPr>
                <a:noFill/>
                <a:tableStyleId>{42B7B6F0-727F-40CE-B935-A871AD7E5C9A}</a:tableStyleId>
              </a:tblPr>
              <a:tblGrid>
                <a:gridCol w="1826150">
                  <a:extLst>
                    <a:ext uri="{9D8B030D-6E8A-4147-A177-3AD203B41FA5}">
                      <a16:colId xmlns:a16="http://schemas.microsoft.com/office/drawing/2014/main" val="20000"/>
                    </a:ext>
                  </a:extLst>
                </a:gridCol>
                <a:gridCol w="2372650">
                  <a:extLst>
                    <a:ext uri="{9D8B030D-6E8A-4147-A177-3AD203B41FA5}">
                      <a16:colId xmlns:a16="http://schemas.microsoft.com/office/drawing/2014/main" val="20001"/>
                    </a:ext>
                  </a:extLst>
                </a:gridCol>
                <a:gridCol w="904600">
                  <a:extLst>
                    <a:ext uri="{9D8B030D-6E8A-4147-A177-3AD203B41FA5}">
                      <a16:colId xmlns:a16="http://schemas.microsoft.com/office/drawing/2014/main" val="20002"/>
                    </a:ext>
                  </a:extLst>
                </a:gridCol>
                <a:gridCol w="2201200">
                  <a:extLst>
                    <a:ext uri="{9D8B030D-6E8A-4147-A177-3AD203B41FA5}">
                      <a16:colId xmlns:a16="http://schemas.microsoft.com/office/drawing/2014/main" val="20003"/>
                    </a:ext>
                  </a:extLst>
                </a:gridCol>
              </a:tblGrid>
              <a:tr h="342650">
                <a:tc>
                  <a:txBody>
                    <a:bodyPr/>
                    <a:lstStyle/>
                    <a:p>
                      <a:pPr marL="0" lvl="0" indent="0" algn="ctr" rtl="0">
                        <a:spcBef>
                          <a:spcPts val="0"/>
                        </a:spcBef>
                        <a:spcAft>
                          <a:spcPts val="0"/>
                        </a:spcAft>
                        <a:buNone/>
                      </a:pPr>
                      <a:r>
                        <a:rPr lang="en" dirty="0">
                          <a:solidFill>
                            <a:schemeClr val="dk1"/>
                          </a:solidFill>
                          <a:latin typeface="배달의민족 주아" panose="02020603020101020101" pitchFamily="18" charset="-127"/>
                          <a:ea typeface="배달의민족 주아" panose="02020603020101020101" pitchFamily="18" charset="-127"/>
                          <a:cs typeface="Jua"/>
                          <a:sym typeface="Jua"/>
                        </a:rPr>
                        <a:t>출처</a:t>
                      </a:r>
                      <a:endParaRPr dirty="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L w="9525" cap="flat" cmpd="sng">
                      <a:solidFill>
                        <a:schemeClr val="lt1"/>
                      </a:solidFill>
                      <a:prstDash val="solid"/>
                      <a:round/>
                      <a:headEnd type="none" w="sm" len="sm"/>
                      <a:tailEnd type="none" w="sm" len="sm"/>
                    </a:lnL>
                    <a:lnB w="9525" cap="flat" cmpd="sng">
                      <a:solidFill>
                        <a:srgbClr val="9E9E9E"/>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배달의민족 주아" panose="02020603020101020101" pitchFamily="18" charset="-127"/>
                          <a:ea typeface="배달의민족 주아" panose="02020603020101020101" pitchFamily="18" charset="-127"/>
                          <a:cs typeface="Jua"/>
                          <a:sym typeface="Jua"/>
                        </a:rPr>
                        <a:t>데이터이름</a:t>
                      </a:r>
                      <a:endParaRPr>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B w="9525" cap="flat" cmpd="sng">
                      <a:solidFill>
                        <a:srgbClr val="9E9E9E"/>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배달의민족 주아" panose="02020603020101020101" pitchFamily="18" charset="-127"/>
                          <a:ea typeface="배달의민족 주아" panose="02020603020101020101" pitchFamily="18" charset="-127"/>
                          <a:cs typeface="Jua"/>
                          <a:sym typeface="Jua"/>
                        </a:rPr>
                        <a:t>제공 형태</a:t>
                      </a:r>
                      <a:endParaRPr>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B w="9525" cap="flat" cmpd="sng">
                      <a:solidFill>
                        <a:srgbClr val="9E9E9E"/>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배달의민족 주아" panose="02020603020101020101" pitchFamily="18" charset="-127"/>
                          <a:ea typeface="배달의민족 주아" panose="02020603020101020101" pitchFamily="18" charset="-127"/>
                          <a:cs typeface="Jua"/>
                          <a:sym typeface="Jua"/>
                        </a:rPr>
                        <a:t>요약</a:t>
                      </a:r>
                      <a:endParaRPr>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R w="9525" cap="flat" cmpd="sng">
                      <a:solidFill>
                        <a:schemeClr val="lt1"/>
                      </a:solidFill>
                      <a:prstDash val="solid"/>
                      <a:round/>
                      <a:headEnd type="none" w="sm" len="sm"/>
                      <a:tailEnd type="none" w="sm" len="sm"/>
                    </a:lnR>
                    <a:lnB w="9525" cap="flat" cmpd="sng">
                      <a:solidFill>
                        <a:srgbClr val="9E9E9E"/>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13075">
                <a:tc>
                  <a:txBody>
                    <a:bodyPr/>
                    <a:lstStyle/>
                    <a:p>
                      <a:pPr marL="0" lvl="0" indent="0" algn="ctr" rtl="0">
                        <a:spcBef>
                          <a:spcPts val="0"/>
                        </a:spcBef>
                        <a:spcAft>
                          <a:spcPts val="0"/>
                        </a:spcAft>
                        <a:buNone/>
                      </a:pPr>
                      <a:r>
                        <a:rPr lang="en" sz="1500">
                          <a:solidFill>
                            <a:schemeClr val="dk1"/>
                          </a:solidFill>
                          <a:latin typeface="배달의민족 주아" panose="02020603020101020101" pitchFamily="18" charset="-127"/>
                          <a:ea typeface="배달의민족 주아" panose="02020603020101020101" pitchFamily="18" charset="-127"/>
                          <a:cs typeface="Jua"/>
                          <a:sym typeface="Jua"/>
                        </a:rPr>
                        <a:t>국민건강보험공단 </a:t>
                      </a:r>
                      <a:endParaRPr sz="15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L w="9525" cap="flat" cmpd="sng">
                      <a:solidFill>
                        <a:schemeClr val="lt1"/>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dirty="0">
                          <a:solidFill>
                            <a:schemeClr val="dk1"/>
                          </a:solidFill>
                          <a:latin typeface="배달의민족 주아" panose="02020603020101020101" pitchFamily="18" charset="-127"/>
                          <a:ea typeface="배달의민족 주아" panose="02020603020101020101" pitchFamily="18" charset="-127"/>
                          <a:cs typeface="Jua"/>
                          <a:sym typeface="Jua"/>
                        </a:rPr>
                        <a:t>시도별 연령별 성별 일반건강검진</a:t>
                      </a:r>
                      <a:br>
                        <a:rPr lang="en" dirty="0">
                          <a:solidFill>
                            <a:schemeClr val="dk1"/>
                          </a:solidFill>
                          <a:latin typeface="배달의민족 주아" panose="02020603020101020101" pitchFamily="18" charset="-127"/>
                          <a:ea typeface="배달의민족 주아" panose="02020603020101020101" pitchFamily="18" charset="-127"/>
                          <a:cs typeface="Jua"/>
                          <a:sym typeface="Jua"/>
                        </a:rPr>
                      </a:br>
                      <a:r>
                        <a:rPr lang="en" dirty="0">
                          <a:solidFill>
                            <a:schemeClr val="dk1"/>
                          </a:solidFill>
                          <a:latin typeface="배달의민족 주아" panose="02020603020101020101" pitchFamily="18" charset="-127"/>
                          <a:ea typeface="배달의민족 주아" panose="02020603020101020101" pitchFamily="18" charset="-127"/>
                          <a:cs typeface="Jua"/>
                          <a:sym typeface="Jua"/>
                        </a:rPr>
                        <a:t>정신건강검사 결과</a:t>
                      </a:r>
                      <a:br>
                        <a:rPr lang="en" dirty="0">
                          <a:solidFill>
                            <a:schemeClr val="dk1"/>
                          </a:solidFill>
                          <a:latin typeface="배달의민족 주아" panose="02020603020101020101" pitchFamily="18" charset="-127"/>
                          <a:ea typeface="배달의민족 주아" panose="02020603020101020101" pitchFamily="18" charset="-127"/>
                          <a:cs typeface="Jua"/>
                          <a:sym typeface="Jua"/>
                        </a:rPr>
                      </a:br>
                      <a:r>
                        <a:rPr lang="en" dirty="0">
                          <a:solidFill>
                            <a:schemeClr val="dk1"/>
                          </a:solidFill>
                          <a:latin typeface="배달의민족 주아" panose="02020603020101020101" pitchFamily="18" charset="-127"/>
                          <a:ea typeface="배달의민족 주아" panose="02020603020101020101" pitchFamily="18" charset="-127"/>
                          <a:cs typeface="Jua"/>
                          <a:sym typeface="Jua"/>
                        </a:rPr>
                        <a:t>(기분상태 및 우울증)</a:t>
                      </a:r>
                      <a:endParaRPr dirty="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dk1"/>
                          </a:solidFill>
                          <a:latin typeface="배달의민족 주아" panose="02020603020101020101" pitchFamily="18" charset="-127"/>
                          <a:ea typeface="배달의민족 주아" panose="02020603020101020101" pitchFamily="18" charset="-127"/>
                          <a:cs typeface="Jua"/>
                          <a:sym typeface="Jua"/>
                        </a:rPr>
                        <a:t>csv</a:t>
                      </a:r>
                      <a:endParaRPr sz="15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배달의민족 주아" panose="02020603020101020101" pitchFamily="18" charset="-127"/>
                          <a:ea typeface="배달의민족 주아" panose="02020603020101020101" pitchFamily="18" charset="-127"/>
                          <a:cs typeface="Jua"/>
                          <a:sym typeface="Jua"/>
                        </a:rPr>
                        <a:t>2019년도 일반건강검진 정신건강검사 결과</a:t>
                      </a:r>
                      <a:endParaRPr>
                        <a:solidFill>
                          <a:schemeClr val="dk1"/>
                        </a:solidFill>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r>
                        <a:rPr lang="en">
                          <a:solidFill>
                            <a:schemeClr val="dk1"/>
                          </a:solidFill>
                          <a:latin typeface="배달의민족 주아" panose="02020603020101020101" pitchFamily="18" charset="-127"/>
                          <a:ea typeface="배달의민족 주아" panose="02020603020101020101" pitchFamily="18" charset="-127"/>
                          <a:cs typeface="Jua"/>
                          <a:sym typeface="Jua"/>
                        </a:rPr>
                        <a:t>(기분상태 및 우울증) 통계</a:t>
                      </a:r>
                      <a:endParaRPr>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L w="9525" cap="flat" cmpd="sng">
                      <a:solidFill>
                        <a:srgbClr val="9E9E9E"/>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3075">
                <a:tc>
                  <a:txBody>
                    <a:bodyPr/>
                    <a:lstStyle/>
                    <a:p>
                      <a:pPr marL="0" lvl="0" indent="0" algn="ctr" rtl="0">
                        <a:spcBef>
                          <a:spcPts val="0"/>
                        </a:spcBef>
                        <a:spcAft>
                          <a:spcPts val="0"/>
                        </a:spcAft>
                        <a:buNone/>
                      </a:pPr>
                      <a:r>
                        <a:rPr lang="en" sz="1500">
                          <a:solidFill>
                            <a:schemeClr val="dk1"/>
                          </a:solidFill>
                          <a:latin typeface="배달의민족 주아" panose="02020603020101020101" pitchFamily="18" charset="-127"/>
                          <a:ea typeface="배달의민족 주아" panose="02020603020101020101" pitchFamily="18" charset="-127"/>
                          <a:cs typeface="Jua"/>
                          <a:sym typeface="Jua"/>
                        </a:rPr>
                        <a:t>보건복지부</a:t>
                      </a:r>
                      <a:br>
                        <a:rPr lang="en" sz="1500">
                          <a:solidFill>
                            <a:schemeClr val="dk1"/>
                          </a:solidFill>
                          <a:latin typeface="배달의민족 주아" panose="02020603020101020101" pitchFamily="18" charset="-127"/>
                          <a:ea typeface="배달의민족 주아" panose="02020603020101020101" pitchFamily="18" charset="-127"/>
                          <a:cs typeface="Jua"/>
                          <a:sym typeface="Jua"/>
                        </a:rPr>
                      </a:br>
                      <a:r>
                        <a:rPr lang="en" sz="1500">
                          <a:solidFill>
                            <a:schemeClr val="dk1"/>
                          </a:solidFill>
                          <a:latin typeface="배달의민족 주아" panose="02020603020101020101" pitchFamily="18" charset="-127"/>
                          <a:ea typeface="배달의민족 주아" panose="02020603020101020101" pitchFamily="18" charset="-127"/>
                          <a:cs typeface="Jua"/>
                          <a:sym typeface="Jua"/>
                        </a:rPr>
                        <a:t>건강보험심사평가원</a:t>
                      </a:r>
                      <a:endParaRPr sz="15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L w="9525" cap="flat" cmpd="sng">
                      <a:solidFill>
                        <a:schemeClr val="lt1"/>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rgbClr val="0D0D0D"/>
                          </a:solidFill>
                          <a:latin typeface="배달의민족 주아" panose="02020603020101020101" pitchFamily="18" charset="-127"/>
                          <a:ea typeface="배달의민족 주아" panose="02020603020101020101" pitchFamily="18" charset="-127"/>
                          <a:cs typeface="Jua"/>
                          <a:sym typeface="Jua"/>
                        </a:rPr>
                        <a:t>기관 종류 및 시도에 따른 정신의료기관에서 치료받은 환자 입원 및 외래의 주요 진단 현황 및 인구 10만명당 치료받은 수</a:t>
                      </a:r>
                      <a:endParaRPr>
                        <a:solidFill>
                          <a:srgbClr val="0D0D0D"/>
                        </a:solidFill>
                        <a:latin typeface="배달의민족 주아" panose="02020603020101020101" pitchFamily="18" charset="-127"/>
                        <a:ea typeface="배달의민족 주아" panose="02020603020101020101" pitchFamily="18" charset="-127"/>
                        <a:cs typeface="Jua"/>
                        <a:sym typeface="Jua"/>
                      </a:endParaRPr>
                    </a:p>
                  </a:txBody>
                  <a:tcPr marL="90175" marR="9017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500" dirty="0">
                          <a:solidFill>
                            <a:schemeClr val="dk1"/>
                          </a:solidFill>
                          <a:latin typeface="배달의민족 주아" panose="02020603020101020101" pitchFamily="18" charset="-127"/>
                          <a:ea typeface="배달의민족 주아" panose="02020603020101020101" pitchFamily="18" charset="-127"/>
                          <a:cs typeface="Jua"/>
                          <a:sym typeface="Jua"/>
                        </a:rPr>
                        <a:t>csv</a:t>
                      </a:r>
                      <a:endParaRPr sz="1500" dirty="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dirty="0">
                          <a:solidFill>
                            <a:schemeClr val="dk1"/>
                          </a:solidFill>
                          <a:latin typeface="배달의민족 주아" panose="02020603020101020101" pitchFamily="18" charset="-127"/>
                          <a:ea typeface="배달의민족 주아" panose="02020603020101020101" pitchFamily="18" charset="-127"/>
                          <a:cs typeface="Jua"/>
                          <a:sym typeface="Jua"/>
                        </a:rPr>
                        <a:t>2019년도 정신의료기관에서 치료받은 우울증 </a:t>
                      </a:r>
                      <a:endParaRPr dirty="0">
                        <a:solidFill>
                          <a:schemeClr val="dk1"/>
                        </a:solidFill>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r>
                        <a:rPr lang="en" dirty="0">
                          <a:solidFill>
                            <a:schemeClr val="dk1"/>
                          </a:solidFill>
                          <a:latin typeface="배달의민족 주아" panose="02020603020101020101" pitchFamily="18" charset="-127"/>
                          <a:ea typeface="배달의민족 주아" panose="02020603020101020101" pitchFamily="18" charset="-127"/>
                          <a:cs typeface="Jua"/>
                          <a:sym typeface="Jua"/>
                        </a:rPr>
                        <a:t>입원 및 외래 진단 현황 통계</a:t>
                      </a:r>
                      <a:endParaRPr dirty="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L w="9525" cap="flat" cmpd="sng">
                      <a:solidFill>
                        <a:srgbClr val="9E9E9E"/>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27175">
                <a:tc>
                  <a:txBody>
                    <a:bodyPr/>
                    <a:lstStyle/>
                    <a:p>
                      <a:pPr marL="0" lvl="0" indent="0" algn="ctr" rtl="0">
                        <a:spcBef>
                          <a:spcPts val="0"/>
                        </a:spcBef>
                        <a:spcAft>
                          <a:spcPts val="0"/>
                        </a:spcAft>
                        <a:buNone/>
                      </a:pPr>
                      <a:r>
                        <a:rPr lang="en" sz="1450">
                          <a:solidFill>
                            <a:schemeClr val="dk1"/>
                          </a:solidFill>
                          <a:highlight>
                            <a:srgbClr val="FFFFFF"/>
                          </a:highlight>
                          <a:latin typeface="배달의민족 주아" panose="02020603020101020101" pitchFamily="18" charset="-127"/>
                          <a:ea typeface="배달의민족 주아" panose="02020603020101020101" pitchFamily="18" charset="-127"/>
                          <a:cs typeface="Jua"/>
                          <a:sym typeface="Jua"/>
                        </a:rPr>
                        <a:t>건강보험심사평가원</a:t>
                      </a:r>
                      <a:endParaRPr sz="1450">
                        <a:solidFill>
                          <a:schemeClr val="dk1"/>
                        </a:solidFill>
                        <a:highlight>
                          <a:srgbClr val="FFFFFF"/>
                        </a:highlight>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L w="9525" cap="flat" cmpd="sng">
                      <a:solidFill>
                        <a:schemeClr val="lt1"/>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368300" lvl="0" indent="-368300" algn="l" rtl="0">
                        <a:lnSpc>
                          <a:spcPct val="100000"/>
                        </a:lnSpc>
                        <a:spcBef>
                          <a:spcPts val="0"/>
                        </a:spcBef>
                        <a:spcAft>
                          <a:spcPts val="0"/>
                        </a:spcAft>
                        <a:buClr>
                          <a:schemeClr val="dk1"/>
                        </a:buClr>
                        <a:buSzPts val="1100"/>
                        <a:buFont typeface="Arial"/>
                        <a:buNone/>
                      </a:pPr>
                      <a:r>
                        <a:rPr lang="en">
                          <a:solidFill>
                            <a:schemeClr val="dk1"/>
                          </a:solidFill>
                          <a:latin typeface="배달의민족 주아" panose="02020603020101020101" pitchFamily="18" charset="-127"/>
                          <a:ea typeface="배달의민족 주아" panose="02020603020101020101" pitchFamily="18" charset="-127"/>
                          <a:cs typeface="Jua"/>
                          <a:sym typeface="Jua"/>
                        </a:rPr>
                        <a:t>정신건강의학과 다빈도 질병</a:t>
                      </a:r>
                      <a:endParaRPr>
                        <a:solidFill>
                          <a:schemeClr val="dk1"/>
                        </a:solidFill>
                        <a:latin typeface="배달의민족 주아" panose="02020603020101020101" pitchFamily="18" charset="-127"/>
                        <a:ea typeface="배달의민족 주아" panose="02020603020101020101" pitchFamily="18" charset="-127"/>
                        <a:cs typeface="Jua"/>
                        <a:sym typeface="Jua"/>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latin typeface="배달의민족 주아" panose="02020603020101020101" pitchFamily="18" charset="-127"/>
                          <a:ea typeface="배달의민족 주아" panose="02020603020101020101" pitchFamily="18" charset="-127"/>
                          <a:cs typeface="Jua"/>
                          <a:sym typeface="Jua"/>
                        </a:rPr>
                        <a:t>진료현황(2017년)</a:t>
                      </a:r>
                      <a:endParaRPr>
                        <a:solidFill>
                          <a:srgbClr val="0D0D0D"/>
                        </a:solidFill>
                        <a:latin typeface="배달의민족 주아" panose="02020603020101020101" pitchFamily="18" charset="-127"/>
                        <a:ea typeface="배달의민족 주아" panose="02020603020101020101" pitchFamily="18" charset="-127"/>
                        <a:cs typeface="Jua"/>
                        <a:sym typeface="Jua"/>
                      </a:endParaRPr>
                    </a:p>
                  </a:txBody>
                  <a:tcPr marL="90175" marR="9017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dk1"/>
                          </a:solidFill>
                          <a:latin typeface="배달의민족 주아" panose="02020603020101020101" pitchFamily="18" charset="-127"/>
                          <a:ea typeface="배달의민족 주아" panose="02020603020101020101" pitchFamily="18" charset="-127"/>
                          <a:cs typeface="Jua"/>
                          <a:sym typeface="Jua"/>
                        </a:rPr>
                        <a:t>xlsx</a:t>
                      </a:r>
                      <a:endParaRPr sz="15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dirty="0">
                          <a:solidFill>
                            <a:schemeClr val="dk1"/>
                          </a:solidFill>
                          <a:latin typeface="배달의민족 주아" panose="02020603020101020101" pitchFamily="18" charset="-127"/>
                          <a:ea typeface="배달의민족 주아" panose="02020603020101020101" pitchFamily="18" charset="-127"/>
                          <a:cs typeface="Jua"/>
                          <a:sym typeface="Jua"/>
                        </a:rPr>
                        <a:t>2017년 정신장애 진단코드에 따른 연령별 환자수</a:t>
                      </a:r>
                      <a:endParaRPr dirty="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L w="9525" cap="flat" cmpd="sng">
                      <a:solidFill>
                        <a:srgbClr val="9E9E9E"/>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513075">
                <a:tc>
                  <a:txBody>
                    <a:bodyPr/>
                    <a:lstStyle/>
                    <a:p>
                      <a:pPr marL="0" lvl="0" indent="0" algn="ctr" rtl="0">
                        <a:spcBef>
                          <a:spcPts val="0"/>
                        </a:spcBef>
                        <a:spcAft>
                          <a:spcPts val="0"/>
                        </a:spcAft>
                        <a:buNone/>
                      </a:pPr>
                      <a:r>
                        <a:rPr lang="en" sz="1500">
                          <a:solidFill>
                            <a:schemeClr val="dk1"/>
                          </a:solidFill>
                          <a:latin typeface="배달의민족 주아" panose="02020603020101020101" pitchFamily="18" charset="-127"/>
                          <a:ea typeface="배달의민족 주아" panose="02020603020101020101" pitchFamily="18" charset="-127"/>
                          <a:cs typeface="Jua"/>
                          <a:sym typeface="Jua"/>
                        </a:rPr>
                        <a:t>통계청</a:t>
                      </a:r>
                      <a:endParaRPr sz="15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L w="9525" cap="flat" cmpd="sng">
                      <a:solidFill>
                        <a:schemeClr val="lt1"/>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배달의민족 주아" panose="02020603020101020101" pitchFamily="18" charset="-127"/>
                          <a:ea typeface="배달의민족 주아" panose="02020603020101020101" pitchFamily="18" charset="-127"/>
                          <a:cs typeface="Jua"/>
                          <a:sym typeface="Jua"/>
                        </a:rPr>
                        <a:t>행정구역(시도)</a:t>
                      </a:r>
                      <a:endParaRPr>
                        <a:solidFill>
                          <a:schemeClr val="dk1"/>
                        </a:solidFill>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r>
                        <a:rPr lang="en">
                          <a:solidFill>
                            <a:schemeClr val="dk1"/>
                          </a:solidFill>
                          <a:latin typeface="배달의민족 주아" panose="02020603020101020101" pitchFamily="18" charset="-127"/>
                          <a:ea typeface="배달의민족 주아" panose="02020603020101020101" pitchFamily="18" charset="-127"/>
                          <a:cs typeface="Jua"/>
                          <a:sym typeface="Jua"/>
                        </a:rPr>
                        <a:t>/연령별 실업률</a:t>
                      </a:r>
                      <a:endParaRPr>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dk1"/>
                          </a:solidFill>
                          <a:latin typeface="배달의민족 주아" panose="02020603020101020101" pitchFamily="18" charset="-127"/>
                          <a:ea typeface="배달의민족 주아" panose="02020603020101020101" pitchFamily="18" charset="-127"/>
                          <a:cs typeface="Jua"/>
                          <a:sym typeface="Jua"/>
                        </a:rPr>
                        <a:t>csv</a:t>
                      </a:r>
                      <a:endParaRPr sz="15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dirty="0">
                          <a:solidFill>
                            <a:schemeClr val="dk1"/>
                          </a:solidFill>
                          <a:latin typeface="배달의민족 주아" panose="02020603020101020101" pitchFamily="18" charset="-127"/>
                          <a:ea typeface="배달의민족 주아" panose="02020603020101020101" pitchFamily="18" charset="-127"/>
                          <a:cs typeface="Jua"/>
                          <a:sym typeface="Jua"/>
                        </a:rPr>
                        <a:t>2019년도 시도</a:t>
                      </a:r>
                      <a:endParaRPr dirty="0">
                        <a:solidFill>
                          <a:schemeClr val="dk1"/>
                        </a:solidFill>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r>
                        <a:rPr lang="en" dirty="0">
                          <a:solidFill>
                            <a:schemeClr val="dk1"/>
                          </a:solidFill>
                          <a:latin typeface="배달의민족 주아" panose="02020603020101020101" pitchFamily="18" charset="-127"/>
                          <a:ea typeface="배달의민족 주아" panose="02020603020101020101" pitchFamily="18" charset="-127"/>
                          <a:cs typeface="Jua"/>
                          <a:sym typeface="Jua"/>
                        </a:rPr>
                        <a:t>/연령별 실업률 통계</a:t>
                      </a:r>
                      <a:endParaRPr dirty="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91425" marR="91425" marT="91425" marB="91425" anchor="ctr">
                    <a:lnL w="9525" cap="flat" cmpd="sng">
                      <a:solidFill>
                        <a:srgbClr val="9E9E9E"/>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5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accent4"/>
                </a:solidFill>
                <a:latin typeface="배달의민족 주아" panose="02020603020101020101" pitchFamily="18" charset="-127"/>
                <a:ea typeface="배달의민족 주아" panose="02020603020101020101" pitchFamily="18" charset="-127"/>
                <a:cs typeface="Jua"/>
                <a:sym typeface="Jua"/>
              </a:rPr>
              <a:t>03-3</a:t>
            </a:r>
            <a:r>
              <a:rPr lang="en" sz="3200" dirty="0">
                <a:latin typeface="배달의민족 주아" panose="02020603020101020101" pitchFamily="18" charset="-127"/>
                <a:ea typeface="배달의민족 주아" panose="02020603020101020101" pitchFamily="18" charset="-127"/>
                <a:cs typeface="Jua"/>
                <a:sym typeface="Jua"/>
              </a:rPr>
              <a:t>  데이터 전처리 및 탐색</a:t>
            </a:r>
            <a:endParaRPr sz="3200" dirty="0">
              <a:latin typeface="배달의민족 주아" panose="02020603020101020101" pitchFamily="18" charset="-127"/>
              <a:ea typeface="배달의민족 주아" panose="02020603020101020101" pitchFamily="18" charset="-127"/>
              <a:cs typeface="Jua"/>
              <a:sym typeface="Jua"/>
            </a:endParaRPr>
          </a:p>
        </p:txBody>
      </p:sp>
      <p:sp>
        <p:nvSpPr>
          <p:cNvPr id="1434" name="Google Shape;1434;p54"/>
          <p:cNvSpPr txBox="1">
            <a:spLocks noGrp="1"/>
          </p:cNvSpPr>
          <p:nvPr>
            <p:ph type="title"/>
          </p:nvPr>
        </p:nvSpPr>
        <p:spPr>
          <a:xfrm>
            <a:off x="1616250" y="1604900"/>
            <a:ext cx="6001500" cy="212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700" b="0">
                <a:latin typeface="배달의민족 주아" panose="02020603020101020101" pitchFamily="18" charset="-127"/>
                <a:ea typeface="배달의민족 주아" panose="02020603020101020101" pitchFamily="18" charset="-127"/>
                <a:cs typeface="Jua"/>
                <a:sym typeface="Jua"/>
              </a:rPr>
              <a:t>가. 직장가입자 건강보험료 </a:t>
            </a:r>
            <a:endParaRPr sz="2700" b="0">
              <a:latin typeface="배달의민족 주아" panose="02020603020101020101" pitchFamily="18" charset="-127"/>
              <a:ea typeface="배달의민족 주아" panose="02020603020101020101" pitchFamily="18" charset="-127"/>
              <a:cs typeface="Jua"/>
              <a:sym typeface="Jua"/>
            </a:endParaRPr>
          </a:p>
          <a:p>
            <a:pPr marL="0" lvl="0" indent="0" algn="l" rtl="0">
              <a:lnSpc>
                <a:spcPct val="150000"/>
              </a:lnSpc>
              <a:spcBef>
                <a:spcPts val="0"/>
              </a:spcBef>
              <a:spcAft>
                <a:spcPts val="0"/>
              </a:spcAft>
              <a:buNone/>
            </a:pPr>
            <a:r>
              <a:rPr lang="en" sz="2700" b="0">
                <a:latin typeface="배달의민족 주아" panose="02020603020101020101" pitchFamily="18" charset="-127"/>
                <a:ea typeface="배달의민족 주아" panose="02020603020101020101" pitchFamily="18" charset="-127"/>
                <a:cs typeface="Jua"/>
                <a:sym typeface="Jua"/>
              </a:rPr>
              <a:t>나. </a:t>
            </a:r>
            <a:r>
              <a:rPr lang="en" sz="2800" b="0">
                <a:latin typeface="배달의민족 주아" panose="02020603020101020101" pitchFamily="18" charset="-127"/>
                <a:ea typeface="배달의민족 주아" panose="02020603020101020101" pitchFamily="18" charset="-127"/>
                <a:cs typeface="Jua"/>
                <a:sym typeface="Jua"/>
              </a:rPr>
              <a:t>정신건강검사 수검자 중 우울증 결과자</a:t>
            </a:r>
            <a:endParaRPr sz="2700" b="0">
              <a:latin typeface="배달의민족 주아" panose="02020603020101020101" pitchFamily="18" charset="-127"/>
              <a:ea typeface="배달의민족 주아" panose="02020603020101020101" pitchFamily="18" charset="-127"/>
              <a:cs typeface="Jua"/>
              <a:sym typeface="Jua"/>
            </a:endParaRPr>
          </a:p>
          <a:p>
            <a:pPr marL="0" lvl="0" indent="0" algn="l" rtl="0">
              <a:lnSpc>
                <a:spcPct val="150000"/>
              </a:lnSpc>
              <a:spcBef>
                <a:spcPts val="0"/>
              </a:spcBef>
              <a:spcAft>
                <a:spcPts val="0"/>
              </a:spcAft>
              <a:buNone/>
            </a:pPr>
            <a:r>
              <a:rPr lang="en" sz="2700" b="0">
                <a:latin typeface="배달의민족 주아" panose="02020603020101020101" pitchFamily="18" charset="-127"/>
                <a:ea typeface="배달의민족 주아" panose="02020603020101020101" pitchFamily="18" charset="-127"/>
                <a:cs typeface="Jua"/>
                <a:sym typeface="Jua"/>
              </a:rPr>
              <a:t>다. </a:t>
            </a:r>
            <a:r>
              <a:rPr lang="en" sz="2800" b="0">
                <a:latin typeface="배달의민족 주아" panose="02020603020101020101" pitchFamily="18" charset="-127"/>
                <a:ea typeface="배달의민족 주아" panose="02020603020101020101" pitchFamily="18" charset="-127"/>
                <a:cs typeface="Jua"/>
                <a:sym typeface="Jua"/>
              </a:rPr>
              <a:t>우울장애 (F32-F33) 진단 수</a:t>
            </a:r>
            <a:endParaRPr sz="2600" b="0">
              <a:latin typeface="배달의민족 주아" panose="02020603020101020101" pitchFamily="18" charset="-127"/>
              <a:ea typeface="배달의민족 주아" panose="02020603020101020101" pitchFamily="18" charset="-127"/>
              <a:cs typeface="Jua"/>
              <a:sym typeface="Jua"/>
            </a:endParaRPr>
          </a:p>
          <a:p>
            <a:pPr marL="0" lvl="0" indent="0" algn="l" rtl="0">
              <a:lnSpc>
                <a:spcPct val="150000"/>
              </a:lnSpc>
              <a:spcBef>
                <a:spcPts val="0"/>
              </a:spcBef>
              <a:spcAft>
                <a:spcPts val="0"/>
              </a:spcAft>
              <a:buNone/>
            </a:pPr>
            <a:endParaRPr sz="2700" b="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70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000" b="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000" b="0">
              <a:latin typeface="배달의민족 주아" panose="02020603020101020101" pitchFamily="18" charset="-127"/>
              <a:ea typeface="배달의민족 주아" panose="02020603020101020101" pitchFamily="18" charset="-127"/>
              <a:cs typeface="Jua"/>
              <a:sym typeface="Jua"/>
            </a:endParaRPr>
          </a:p>
        </p:txBody>
      </p:sp>
      <p:sp>
        <p:nvSpPr>
          <p:cNvPr id="1435" name="Google Shape;1435;p54"/>
          <p:cNvSpPr txBox="1"/>
          <p:nvPr/>
        </p:nvSpPr>
        <p:spPr>
          <a:xfrm>
            <a:off x="2254525" y="4112525"/>
            <a:ext cx="554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accent4"/>
                </a:solidFill>
                <a:latin typeface="배달의민족 주아" panose="02020603020101020101" pitchFamily="18" charset="-127"/>
                <a:ea typeface="배달의민족 주아" panose="02020603020101020101" pitchFamily="18" charset="-127"/>
                <a:cs typeface="Jua"/>
                <a:sym typeface="Jua"/>
              </a:rPr>
              <a:t>03-3</a:t>
            </a:r>
            <a:r>
              <a:rPr lang="en" sz="3200" dirty="0">
                <a:latin typeface="배달의민족 주아" panose="02020603020101020101" pitchFamily="18" charset="-127"/>
                <a:ea typeface="배달의민족 주아" panose="02020603020101020101" pitchFamily="18" charset="-127"/>
                <a:cs typeface="Jua"/>
                <a:sym typeface="Jua"/>
              </a:rPr>
              <a:t>  </a:t>
            </a:r>
            <a:r>
              <a:rPr lang="en" sz="2900" dirty="0">
                <a:latin typeface="배달의민족 주아" panose="02020603020101020101" pitchFamily="18" charset="-127"/>
                <a:ea typeface="배달의민족 주아" panose="02020603020101020101" pitchFamily="18" charset="-127"/>
                <a:cs typeface="Jua"/>
                <a:sym typeface="Jua"/>
              </a:rPr>
              <a:t>가. 직장가입자 건강보험료 </a:t>
            </a:r>
            <a:endParaRPr sz="290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p:txBody>
      </p:sp>
      <p:pic>
        <p:nvPicPr>
          <p:cNvPr id="1441" name="Google Shape;1441;p55"/>
          <p:cNvPicPr preferRelativeResize="0"/>
          <p:nvPr/>
        </p:nvPicPr>
        <p:blipFill>
          <a:blip r:embed="rId3">
            <a:alphaModFix/>
          </a:blip>
          <a:stretch>
            <a:fillRect/>
          </a:stretch>
        </p:blipFill>
        <p:spPr>
          <a:xfrm>
            <a:off x="6010900" y="1736175"/>
            <a:ext cx="2094300" cy="3041375"/>
          </a:xfrm>
          <a:prstGeom prst="rect">
            <a:avLst/>
          </a:prstGeom>
          <a:noFill/>
          <a:ln>
            <a:noFill/>
          </a:ln>
        </p:spPr>
      </p:pic>
      <p:pic>
        <p:nvPicPr>
          <p:cNvPr id="1442" name="Google Shape;1442;p55"/>
          <p:cNvPicPr preferRelativeResize="0"/>
          <p:nvPr/>
        </p:nvPicPr>
        <p:blipFill rotWithShape="1">
          <a:blip r:embed="rId4">
            <a:alphaModFix/>
          </a:blip>
          <a:srcRect t="1729"/>
          <a:stretch/>
        </p:blipFill>
        <p:spPr>
          <a:xfrm>
            <a:off x="651100" y="1736175"/>
            <a:ext cx="5218901" cy="3041376"/>
          </a:xfrm>
          <a:prstGeom prst="rect">
            <a:avLst/>
          </a:prstGeom>
          <a:noFill/>
          <a:ln>
            <a:noFill/>
          </a:ln>
        </p:spPr>
      </p:pic>
      <p:pic>
        <p:nvPicPr>
          <p:cNvPr id="1443" name="Google Shape;1443;p55"/>
          <p:cNvPicPr preferRelativeResize="0"/>
          <p:nvPr/>
        </p:nvPicPr>
        <p:blipFill>
          <a:blip r:embed="rId5">
            <a:alphaModFix/>
          </a:blip>
          <a:stretch>
            <a:fillRect/>
          </a:stretch>
        </p:blipFill>
        <p:spPr>
          <a:xfrm>
            <a:off x="651100" y="1064925"/>
            <a:ext cx="7454100" cy="607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56"/>
          <p:cNvSpPr txBox="1">
            <a:spLocks noGrp="1"/>
          </p:cNvSpPr>
          <p:nvPr>
            <p:ph type="title"/>
          </p:nvPr>
        </p:nvSpPr>
        <p:spPr>
          <a:xfrm>
            <a:off x="209000" y="20392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4"/>
                </a:solidFill>
                <a:latin typeface="배달의민족 주아" panose="02020603020101020101" pitchFamily="18" charset="-127"/>
                <a:ea typeface="배달의민족 주아" panose="02020603020101020101" pitchFamily="18" charset="-127"/>
                <a:cs typeface="Jua"/>
                <a:sym typeface="Jua"/>
              </a:rPr>
              <a:t>03-3</a:t>
            </a:r>
            <a:r>
              <a:rPr lang="en" dirty="0">
                <a:latin typeface="배달의민족 주아" panose="02020603020101020101" pitchFamily="18" charset="-127"/>
                <a:ea typeface="배달의민족 주아" panose="02020603020101020101" pitchFamily="18" charset="-127"/>
                <a:cs typeface="Jua"/>
                <a:sym typeface="Jua"/>
              </a:rPr>
              <a:t>  나. 정신건강검사 수검자 중 우울증 결과자 </a:t>
            </a:r>
            <a:endParaRPr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p:txBody>
      </p:sp>
      <p:pic>
        <p:nvPicPr>
          <p:cNvPr id="1449" name="Google Shape;1449;p56"/>
          <p:cNvPicPr preferRelativeResize="0"/>
          <p:nvPr/>
        </p:nvPicPr>
        <p:blipFill>
          <a:blip r:embed="rId3">
            <a:alphaModFix/>
          </a:blip>
          <a:stretch>
            <a:fillRect/>
          </a:stretch>
        </p:blipFill>
        <p:spPr>
          <a:xfrm>
            <a:off x="485125" y="1224775"/>
            <a:ext cx="8070024" cy="3727975"/>
          </a:xfrm>
          <a:prstGeom prst="rect">
            <a:avLst/>
          </a:prstGeom>
          <a:noFill/>
          <a:ln>
            <a:noFill/>
          </a:ln>
        </p:spPr>
      </p:pic>
      <p:sp>
        <p:nvSpPr>
          <p:cNvPr id="1450" name="Google Shape;1450;p56"/>
          <p:cNvSpPr txBox="1"/>
          <p:nvPr/>
        </p:nvSpPr>
        <p:spPr>
          <a:xfrm>
            <a:off x="512725" y="732800"/>
            <a:ext cx="987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배달의민족 주아" panose="02020603020101020101" pitchFamily="18" charset="-127"/>
                <a:ea typeface="배달의민족 주아" panose="02020603020101020101" pitchFamily="18" charset="-127"/>
                <a:cs typeface="Jua"/>
                <a:sym typeface="Jua"/>
              </a:rPr>
              <a:t>단위: 명</a:t>
            </a:r>
            <a:endParaRPr sz="1600">
              <a:latin typeface="배달의민족 주아" panose="02020603020101020101" pitchFamily="18" charset="-127"/>
              <a:ea typeface="배달의민족 주아" panose="02020603020101020101" pitchFamily="18" charset="-127"/>
              <a:cs typeface="Jua"/>
              <a:sym typeface="Ju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57"/>
          <p:cNvSpPr txBox="1">
            <a:spLocks noGrp="1"/>
          </p:cNvSpPr>
          <p:nvPr>
            <p:ph type="title"/>
          </p:nvPr>
        </p:nvSpPr>
        <p:spPr>
          <a:xfrm>
            <a:off x="209000" y="20392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4"/>
                </a:solidFill>
                <a:latin typeface="배달의민족 주아" panose="02020603020101020101" pitchFamily="18" charset="-127"/>
                <a:ea typeface="배달의민족 주아" panose="02020603020101020101" pitchFamily="18" charset="-127"/>
                <a:cs typeface="Jua"/>
                <a:sym typeface="Jua"/>
              </a:rPr>
              <a:t>03-3</a:t>
            </a:r>
            <a:r>
              <a:rPr lang="en" dirty="0">
                <a:latin typeface="배달의민족 주아" panose="02020603020101020101" pitchFamily="18" charset="-127"/>
                <a:ea typeface="배달의민족 주아" panose="02020603020101020101" pitchFamily="18" charset="-127"/>
                <a:cs typeface="Jua"/>
                <a:sym typeface="Jua"/>
              </a:rPr>
              <a:t>  나. 정신건강검사 수검자 중 우울증 결과자 </a:t>
            </a:r>
            <a:endParaRPr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p:txBody>
      </p:sp>
      <p:pic>
        <p:nvPicPr>
          <p:cNvPr id="1456" name="Google Shape;1456;p57"/>
          <p:cNvPicPr preferRelativeResize="0"/>
          <p:nvPr/>
        </p:nvPicPr>
        <p:blipFill>
          <a:blip r:embed="rId3">
            <a:alphaModFix/>
          </a:blip>
          <a:stretch>
            <a:fillRect/>
          </a:stretch>
        </p:blipFill>
        <p:spPr>
          <a:xfrm>
            <a:off x="2637300" y="1735838"/>
            <a:ext cx="2376125" cy="2636674"/>
          </a:xfrm>
          <a:prstGeom prst="rect">
            <a:avLst/>
          </a:prstGeom>
          <a:noFill/>
          <a:ln>
            <a:noFill/>
          </a:ln>
        </p:spPr>
      </p:pic>
      <p:pic>
        <p:nvPicPr>
          <p:cNvPr id="1457" name="Google Shape;1457;p57"/>
          <p:cNvPicPr preferRelativeResize="0"/>
          <p:nvPr/>
        </p:nvPicPr>
        <p:blipFill>
          <a:blip r:embed="rId4">
            <a:alphaModFix/>
          </a:blip>
          <a:stretch>
            <a:fillRect/>
          </a:stretch>
        </p:blipFill>
        <p:spPr>
          <a:xfrm>
            <a:off x="5013425" y="967325"/>
            <a:ext cx="3981149" cy="3495101"/>
          </a:xfrm>
          <a:prstGeom prst="rect">
            <a:avLst/>
          </a:prstGeom>
          <a:noFill/>
          <a:ln>
            <a:noFill/>
          </a:ln>
        </p:spPr>
      </p:pic>
      <p:sp>
        <p:nvSpPr>
          <p:cNvPr id="1458" name="Google Shape;1458;p57"/>
          <p:cNvSpPr txBox="1"/>
          <p:nvPr/>
        </p:nvSpPr>
        <p:spPr>
          <a:xfrm>
            <a:off x="209000" y="1094825"/>
            <a:ext cx="2635800" cy="155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배달의민족 주아" panose="02020603020101020101" pitchFamily="18" charset="-127"/>
                <a:ea typeface="배달의민족 주아" panose="02020603020101020101" pitchFamily="18" charset="-127"/>
                <a:cs typeface="Jua"/>
                <a:sym typeface="Jua"/>
              </a:rPr>
              <a:t>Pandas</a:t>
            </a:r>
            <a:endParaRPr sz="2000" b="1">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1000">
              <a:latin typeface="배달의민족 주아" panose="02020603020101020101" pitchFamily="18" charset="-127"/>
              <a:ea typeface="배달의민족 주아" panose="02020603020101020101" pitchFamily="18" charset="-127"/>
              <a:cs typeface="Jua"/>
              <a:sym typeface="Jua"/>
            </a:endParaRPr>
          </a:p>
          <a:p>
            <a:pPr marL="457200" lvl="0" indent="-323850" algn="l" rtl="0">
              <a:spcBef>
                <a:spcPts val="0"/>
              </a:spcBef>
              <a:spcAft>
                <a:spcPts val="0"/>
              </a:spcAft>
              <a:buSzPts val="1500"/>
              <a:buFont typeface="Jua"/>
              <a:buChar char="-"/>
            </a:pPr>
            <a:r>
              <a:rPr lang="en" sz="1500">
                <a:latin typeface="배달의민족 주아" panose="02020603020101020101" pitchFamily="18" charset="-127"/>
                <a:ea typeface="배달의민족 주아" panose="02020603020101020101" pitchFamily="18" charset="-127"/>
                <a:cs typeface="Jua"/>
                <a:sym typeface="Jua"/>
              </a:rPr>
              <a:t>우울의 정의</a:t>
            </a:r>
            <a:endParaRPr sz="1500">
              <a:latin typeface="배달의민족 주아" panose="02020603020101020101" pitchFamily="18" charset="-127"/>
              <a:ea typeface="배달의민족 주아" panose="02020603020101020101" pitchFamily="18" charset="-127"/>
              <a:cs typeface="Jua"/>
              <a:sym typeface="Jua"/>
            </a:endParaRPr>
          </a:p>
          <a:p>
            <a:pPr marL="457200" lvl="0" indent="-323850" algn="l" rtl="0">
              <a:spcBef>
                <a:spcPts val="0"/>
              </a:spcBef>
              <a:spcAft>
                <a:spcPts val="0"/>
              </a:spcAft>
              <a:buSzPts val="1500"/>
              <a:buFont typeface="Jua"/>
              <a:buChar char="-"/>
            </a:pPr>
            <a:r>
              <a:rPr lang="en" sz="1500">
                <a:latin typeface="배달의민족 주아" panose="02020603020101020101" pitchFamily="18" charset="-127"/>
                <a:ea typeface="배달의민족 주아" panose="02020603020101020101" pitchFamily="18" charset="-127"/>
                <a:cs typeface="Jua"/>
                <a:sym typeface="Jua"/>
              </a:rPr>
              <a:t>중간 정도의 우울증 의심 </a:t>
            </a:r>
            <a:br>
              <a:rPr lang="en" sz="1500">
                <a:latin typeface="배달의민족 주아" panose="02020603020101020101" pitchFamily="18" charset="-127"/>
                <a:ea typeface="배달의민족 주아" panose="02020603020101020101" pitchFamily="18" charset="-127"/>
                <a:cs typeface="Jua"/>
                <a:sym typeface="Jua"/>
              </a:rPr>
            </a:br>
            <a:r>
              <a:rPr lang="en" sz="1500">
                <a:latin typeface="배달의민족 주아" panose="02020603020101020101" pitchFamily="18" charset="-127"/>
                <a:ea typeface="배달의민족 주아" panose="02020603020101020101" pitchFamily="18" charset="-127"/>
                <a:cs typeface="Jua"/>
                <a:sym typeface="Jua"/>
              </a:rPr>
              <a:t>+ 심한 우울증   의심</a:t>
            </a:r>
            <a:endParaRPr sz="150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cs typeface="Jua"/>
              <a:sym typeface="Jua"/>
            </a:endParaRPr>
          </a:p>
        </p:txBody>
      </p:sp>
      <p:sp>
        <p:nvSpPr>
          <p:cNvPr id="1459" name="Google Shape;1459;p57"/>
          <p:cNvSpPr/>
          <p:nvPr/>
        </p:nvSpPr>
        <p:spPr>
          <a:xfrm>
            <a:off x="6264700" y="937028"/>
            <a:ext cx="429600" cy="229200"/>
          </a:xfrm>
          <a:prstGeom prst="rect">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460" name="Google Shape;1460;p57"/>
          <p:cNvSpPr/>
          <p:nvPr/>
        </p:nvSpPr>
        <p:spPr>
          <a:xfrm>
            <a:off x="7354950" y="937027"/>
            <a:ext cx="429600" cy="229200"/>
          </a:xfrm>
          <a:prstGeom prst="rect">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461" name="Google Shape;1461;p57"/>
          <p:cNvSpPr/>
          <p:nvPr/>
        </p:nvSpPr>
        <p:spPr>
          <a:xfrm>
            <a:off x="8445200" y="937027"/>
            <a:ext cx="429600" cy="229200"/>
          </a:xfrm>
          <a:prstGeom prst="rect">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9"/>
                                        </p:tgtEl>
                                        <p:attrNameLst>
                                          <p:attrName>style.visibility</p:attrName>
                                        </p:attrNameLst>
                                      </p:cBhvr>
                                      <p:to>
                                        <p:strVal val="visible"/>
                                      </p:to>
                                    </p:set>
                                    <p:animEffect transition="in" filter="fade">
                                      <p:cBhvr>
                                        <p:cTn id="7" dur="1000"/>
                                        <p:tgtEl>
                                          <p:spTgt spid="1459"/>
                                        </p:tgtEl>
                                      </p:cBhvr>
                                    </p:animEffect>
                                  </p:childTnLst>
                                </p:cTn>
                              </p:par>
                              <p:par>
                                <p:cTn id="8" presetID="10" presetClass="entr" presetSubtype="0" fill="hold" nodeType="withEffect">
                                  <p:stCondLst>
                                    <p:cond delay="0"/>
                                  </p:stCondLst>
                                  <p:childTnLst>
                                    <p:set>
                                      <p:cBhvr>
                                        <p:cTn id="9" dur="1" fill="hold">
                                          <p:stCondLst>
                                            <p:cond delay="0"/>
                                          </p:stCondLst>
                                        </p:cTn>
                                        <p:tgtEl>
                                          <p:spTgt spid="1460"/>
                                        </p:tgtEl>
                                        <p:attrNameLst>
                                          <p:attrName>style.visibility</p:attrName>
                                        </p:attrNameLst>
                                      </p:cBhvr>
                                      <p:to>
                                        <p:strVal val="visible"/>
                                      </p:to>
                                    </p:set>
                                    <p:animEffect transition="in" filter="fade">
                                      <p:cBhvr>
                                        <p:cTn id="10" dur="1000"/>
                                        <p:tgtEl>
                                          <p:spTgt spid="1460"/>
                                        </p:tgtEl>
                                      </p:cBhvr>
                                    </p:animEffect>
                                  </p:childTnLst>
                                </p:cTn>
                              </p:par>
                              <p:par>
                                <p:cTn id="11" presetID="10" presetClass="entr" presetSubtype="0" fill="hold" nodeType="withEffect">
                                  <p:stCondLst>
                                    <p:cond delay="0"/>
                                  </p:stCondLst>
                                  <p:childTnLst>
                                    <p:set>
                                      <p:cBhvr>
                                        <p:cTn id="12" dur="1" fill="hold">
                                          <p:stCondLst>
                                            <p:cond delay="0"/>
                                          </p:stCondLst>
                                        </p:cTn>
                                        <p:tgtEl>
                                          <p:spTgt spid="1461"/>
                                        </p:tgtEl>
                                        <p:attrNameLst>
                                          <p:attrName>style.visibility</p:attrName>
                                        </p:attrNameLst>
                                      </p:cBhvr>
                                      <p:to>
                                        <p:strVal val="visible"/>
                                      </p:to>
                                    </p:set>
                                    <p:animEffect transition="in" filter="fade">
                                      <p:cBhvr>
                                        <p:cTn id="13" dur="1000"/>
                                        <p:tgtEl>
                                          <p:spTgt spid="1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sp>
        <p:nvSpPr>
          <p:cNvPr id="1466" name="Google Shape;1466;p58"/>
          <p:cNvSpPr txBox="1">
            <a:spLocks noGrp="1"/>
          </p:cNvSpPr>
          <p:nvPr>
            <p:ph type="title"/>
          </p:nvPr>
        </p:nvSpPr>
        <p:spPr>
          <a:xfrm>
            <a:off x="209000" y="20392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4"/>
                </a:solidFill>
                <a:latin typeface="배달의민족 주아" panose="02020603020101020101" pitchFamily="18" charset="-127"/>
                <a:ea typeface="배달의민족 주아" panose="02020603020101020101" pitchFamily="18" charset="-127"/>
                <a:cs typeface="Jua"/>
                <a:sym typeface="Jua"/>
              </a:rPr>
              <a:t>03-3</a:t>
            </a:r>
            <a:r>
              <a:rPr lang="en" dirty="0">
                <a:latin typeface="배달의민족 주아" panose="02020603020101020101" pitchFamily="18" charset="-127"/>
                <a:ea typeface="배달의민족 주아" panose="02020603020101020101" pitchFamily="18" charset="-127"/>
                <a:cs typeface="Jua"/>
                <a:sym typeface="Jua"/>
              </a:rPr>
              <a:t>  나. 정신건강검사 수검자 중 우울증 결과자 </a:t>
            </a:r>
            <a:endParaRPr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p:txBody>
      </p:sp>
      <p:sp>
        <p:nvSpPr>
          <p:cNvPr id="1467" name="Google Shape;1467;p58"/>
          <p:cNvSpPr txBox="1"/>
          <p:nvPr/>
        </p:nvSpPr>
        <p:spPr>
          <a:xfrm>
            <a:off x="1132525" y="707038"/>
            <a:ext cx="75825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Jua"/>
              <a:buAutoNum type="alphaUcPeriod"/>
            </a:pPr>
            <a:r>
              <a:rPr lang="en" sz="1800" dirty="0">
                <a:latin typeface="배달의민족 주아" panose="02020603020101020101" pitchFamily="18" charset="-127"/>
                <a:ea typeface="배달의민족 주아" panose="02020603020101020101" pitchFamily="18" charset="-127"/>
                <a:cs typeface="Jua"/>
                <a:sym typeface="Jua"/>
              </a:rPr>
              <a:t>만 30세 ~ 50세 전체 수검자 대비 중간 정도 &amp; 심한 정도의 우울증 비율</a:t>
            </a:r>
            <a:endParaRPr sz="1800" dirty="0">
              <a:latin typeface="배달의민족 주아" panose="02020603020101020101" pitchFamily="18" charset="-127"/>
              <a:ea typeface="배달의민족 주아" panose="02020603020101020101" pitchFamily="18" charset="-127"/>
              <a:cs typeface="Jua"/>
              <a:sym typeface="Jua"/>
            </a:endParaRPr>
          </a:p>
        </p:txBody>
      </p:sp>
      <p:pic>
        <p:nvPicPr>
          <p:cNvPr id="1468" name="Google Shape;1468;p58"/>
          <p:cNvPicPr preferRelativeResize="0"/>
          <p:nvPr/>
        </p:nvPicPr>
        <p:blipFill>
          <a:blip r:embed="rId3">
            <a:alphaModFix/>
          </a:blip>
          <a:stretch>
            <a:fillRect/>
          </a:stretch>
        </p:blipFill>
        <p:spPr>
          <a:xfrm>
            <a:off x="1132525" y="1168750"/>
            <a:ext cx="1041975" cy="3822350"/>
          </a:xfrm>
          <a:prstGeom prst="rect">
            <a:avLst/>
          </a:prstGeom>
          <a:noFill/>
          <a:ln>
            <a:noFill/>
          </a:ln>
        </p:spPr>
      </p:pic>
      <p:pic>
        <p:nvPicPr>
          <p:cNvPr id="1469" name="Google Shape;1469;p58"/>
          <p:cNvPicPr preferRelativeResize="0"/>
          <p:nvPr/>
        </p:nvPicPr>
        <p:blipFill>
          <a:blip r:embed="rId4">
            <a:alphaModFix/>
          </a:blip>
          <a:stretch>
            <a:fillRect/>
          </a:stretch>
        </p:blipFill>
        <p:spPr>
          <a:xfrm>
            <a:off x="2457548" y="1168750"/>
            <a:ext cx="1012456" cy="3822349"/>
          </a:xfrm>
          <a:prstGeom prst="rect">
            <a:avLst/>
          </a:prstGeom>
          <a:noFill/>
          <a:ln>
            <a:noFill/>
          </a:ln>
        </p:spPr>
      </p:pic>
      <p:sp>
        <p:nvSpPr>
          <p:cNvPr id="1470" name="Google Shape;1470;p58"/>
          <p:cNvSpPr txBox="1"/>
          <p:nvPr/>
        </p:nvSpPr>
        <p:spPr>
          <a:xfrm>
            <a:off x="5228575" y="64050"/>
            <a:ext cx="461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Inter"/>
              <a:ea typeface="Inter"/>
              <a:cs typeface="Inter"/>
              <a:sym typeface="Inter"/>
            </a:endParaRPr>
          </a:p>
        </p:txBody>
      </p:sp>
      <p:pic>
        <p:nvPicPr>
          <p:cNvPr id="1471" name="Google Shape;1471;p58"/>
          <p:cNvPicPr preferRelativeResize="0"/>
          <p:nvPr/>
        </p:nvPicPr>
        <p:blipFill>
          <a:blip r:embed="rId5">
            <a:alphaModFix/>
          </a:blip>
          <a:stretch>
            <a:fillRect/>
          </a:stretch>
        </p:blipFill>
        <p:spPr>
          <a:xfrm>
            <a:off x="3630025" y="1159117"/>
            <a:ext cx="1012450" cy="3841621"/>
          </a:xfrm>
          <a:prstGeom prst="rect">
            <a:avLst/>
          </a:prstGeom>
          <a:noFill/>
          <a:ln>
            <a:noFill/>
          </a:ln>
        </p:spPr>
      </p:pic>
      <p:sp>
        <p:nvSpPr>
          <p:cNvPr id="1472" name="Google Shape;1472;p58"/>
          <p:cNvSpPr txBox="1"/>
          <p:nvPr/>
        </p:nvSpPr>
        <p:spPr>
          <a:xfrm>
            <a:off x="5050850" y="1648200"/>
            <a:ext cx="38538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latin typeface="배달의민족 주아" panose="02020603020101020101" pitchFamily="18" charset="-127"/>
                <a:ea typeface="배달의민족 주아" panose="02020603020101020101" pitchFamily="18" charset="-127"/>
                <a:cs typeface="Jua"/>
                <a:sym typeface="Jua"/>
              </a:rPr>
              <a:t>Pandas</a:t>
            </a:r>
            <a:endParaRPr sz="2000" b="1"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1000" dirty="0">
              <a:latin typeface="배달의민족 주아" panose="02020603020101020101" pitchFamily="18" charset="-127"/>
              <a:ea typeface="배달의민족 주아" panose="02020603020101020101" pitchFamily="18" charset="-127"/>
              <a:cs typeface="Jua"/>
              <a:sym typeface="Jua"/>
            </a:endParaRPr>
          </a:p>
          <a:p>
            <a:pPr marL="457200" lvl="0" indent="-330200" algn="l" rtl="0">
              <a:spcBef>
                <a:spcPts val="0"/>
              </a:spcBef>
              <a:spcAft>
                <a:spcPts val="0"/>
              </a:spcAft>
              <a:buSzPts val="1600"/>
              <a:buFont typeface="Jua"/>
              <a:buChar char="-"/>
            </a:pPr>
            <a:r>
              <a:rPr lang="en" sz="1600" dirty="0">
                <a:latin typeface="배달의민족 주아" panose="02020603020101020101" pitchFamily="18" charset="-127"/>
                <a:ea typeface="배달의민족 주아" panose="02020603020101020101" pitchFamily="18" charset="-127"/>
                <a:cs typeface="Jua"/>
                <a:sym typeface="Jua"/>
              </a:rPr>
              <a:t>‘30세우울’ / ‘30세 수검자합계’</a:t>
            </a:r>
            <a:endParaRPr sz="1600" dirty="0">
              <a:latin typeface="배달의민족 주아" panose="02020603020101020101" pitchFamily="18" charset="-127"/>
              <a:ea typeface="배달의민족 주아" panose="02020603020101020101" pitchFamily="18" charset="-127"/>
              <a:cs typeface="Jua"/>
              <a:sym typeface="Jua"/>
            </a:endParaRPr>
          </a:p>
          <a:p>
            <a:pPr marL="457200" lvl="0" indent="-330200" algn="l" rtl="0">
              <a:spcBef>
                <a:spcPts val="0"/>
              </a:spcBef>
              <a:spcAft>
                <a:spcPts val="0"/>
              </a:spcAft>
              <a:buSzPts val="1600"/>
              <a:buFont typeface="Jua"/>
              <a:buChar char="-"/>
            </a:pPr>
            <a:r>
              <a:rPr lang="en" sz="1600" dirty="0">
                <a:latin typeface="배달의민족 주아" panose="02020603020101020101" pitchFamily="18" charset="-127"/>
                <a:ea typeface="배달의민족 주아" panose="02020603020101020101" pitchFamily="18" charset="-127"/>
                <a:cs typeface="Jua"/>
                <a:sym typeface="Jua"/>
              </a:rPr>
              <a:t>‘40세우울’ / ‘40세 수검자합계’</a:t>
            </a:r>
            <a:endParaRPr sz="1600" dirty="0">
              <a:latin typeface="배달의민족 주아" panose="02020603020101020101" pitchFamily="18" charset="-127"/>
              <a:ea typeface="배달의민족 주아" panose="02020603020101020101" pitchFamily="18" charset="-127"/>
              <a:cs typeface="Jua"/>
              <a:sym typeface="Jua"/>
            </a:endParaRPr>
          </a:p>
          <a:p>
            <a:pPr marL="457200" lvl="0" indent="-330200" algn="l" rtl="0">
              <a:spcBef>
                <a:spcPts val="0"/>
              </a:spcBef>
              <a:spcAft>
                <a:spcPts val="0"/>
              </a:spcAft>
              <a:buSzPts val="1600"/>
              <a:buFont typeface="Jua"/>
              <a:buChar char="-"/>
            </a:pPr>
            <a:r>
              <a:rPr lang="en" sz="1600" dirty="0">
                <a:latin typeface="배달의민족 주아" panose="02020603020101020101" pitchFamily="18" charset="-127"/>
                <a:ea typeface="배달의민족 주아" panose="02020603020101020101" pitchFamily="18" charset="-127"/>
                <a:cs typeface="Jua"/>
                <a:sym typeface="Jua"/>
              </a:rPr>
              <a:t>‘50세우울’ / ‘50세 수검자합계’</a:t>
            </a:r>
            <a:endParaRPr sz="1600" dirty="0">
              <a:latin typeface="배달의민족 주아" panose="02020603020101020101" pitchFamily="18" charset="-127"/>
              <a:ea typeface="배달의민족 주아" panose="02020603020101020101" pitchFamily="18" charset="-127"/>
              <a:cs typeface="Jua"/>
              <a:sym typeface="Jua"/>
            </a:endParaRPr>
          </a:p>
          <a:p>
            <a:pPr marL="457200" lvl="0" indent="-330200" algn="l" rtl="0">
              <a:spcBef>
                <a:spcPts val="0"/>
              </a:spcBef>
              <a:spcAft>
                <a:spcPts val="0"/>
              </a:spcAft>
              <a:buSzPts val="1600"/>
              <a:buFont typeface="Jua"/>
              <a:buChar char="-"/>
            </a:pPr>
            <a:r>
              <a:rPr lang="en" sz="1600" dirty="0">
                <a:latin typeface="배달의민족 주아" panose="02020603020101020101" pitchFamily="18" charset="-127"/>
                <a:ea typeface="배달의민족 주아" panose="02020603020101020101" pitchFamily="18" charset="-127"/>
                <a:cs typeface="Jua"/>
                <a:sym typeface="Jua"/>
              </a:rPr>
              <a:t>내림차순 정렬</a:t>
            </a:r>
            <a:endParaRPr sz="160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dirty="0">
              <a:latin typeface="배달의민족 주아" panose="02020603020101020101" pitchFamily="18" charset="-127"/>
              <a:ea typeface="배달의민족 주아" panose="02020603020101020101" pitchFamily="18" charset="-127"/>
              <a:cs typeface="Jua"/>
              <a:sym typeface="Ju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pic>
        <p:nvPicPr>
          <p:cNvPr id="1477" name="Google Shape;1477;p59"/>
          <p:cNvPicPr preferRelativeResize="0"/>
          <p:nvPr/>
        </p:nvPicPr>
        <p:blipFill>
          <a:blip r:embed="rId3">
            <a:alphaModFix/>
          </a:blip>
          <a:stretch>
            <a:fillRect/>
          </a:stretch>
        </p:blipFill>
        <p:spPr>
          <a:xfrm>
            <a:off x="635000" y="1205275"/>
            <a:ext cx="7874000" cy="3519526"/>
          </a:xfrm>
          <a:prstGeom prst="rect">
            <a:avLst/>
          </a:prstGeom>
          <a:noFill/>
          <a:ln>
            <a:noFill/>
          </a:ln>
        </p:spPr>
      </p:pic>
      <p:sp>
        <p:nvSpPr>
          <p:cNvPr id="1478" name="Google Shape;1478;p59"/>
          <p:cNvSpPr txBox="1">
            <a:spLocks noGrp="1"/>
          </p:cNvSpPr>
          <p:nvPr>
            <p:ph type="title"/>
          </p:nvPr>
        </p:nvSpPr>
        <p:spPr>
          <a:xfrm>
            <a:off x="209000" y="20392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4"/>
                </a:solidFill>
                <a:latin typeface="배달의민족 주아" panose="02020603020101020101" pitchFamily="18" charset="-127"/>
                <a:ea typeface="배달의민족 주아" panose="02020603020101020101" pitchFamily="18" charset="-127"/>
                <a:cs typeface="Jua"/>
                <a:sym typeface="Jua"/>
              </a:rPr>
              <a:t>03-3</a:t>
            </a:r>
            <a:r>
              <a:rPr lang="en" dirty="0">
                <a:latin typeface="배달의민족 주아" panose="02020603020101020101" pitchFamily="18" charset="-127"/>
                <a:ea typeface="배달의민족 주아" panose="02020603020101020101" pitchFamily="18" charset="-127"/>
                <a:cs typeface="Jua"/>
                <a:sym typeface="Jua"/>
              </a:rPr>
              <a:t>  다. 우울장애 (F32-F33) 진단 수</a:t>
            </a:r>
            <a:endParaRPr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p:txBody>
      </p:sp>
      <p:sp>
        <p:nvSpPr>
          <p:cNvPr id="1479" name="Google Shape;1479;p59"/>
          <p:cNvSpPr txBox="1"/>
          <p:nvPr/>
        </p:nvSpPr>
        <p:spPr>
          <a:xfrm>
            <a:off x="553405" y="743575"/>
            <a:ext cx="7582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latin typeface="배달의민족 주아" panose="02020603020101020101" pitchFamily="18" charset="-127"/>
                <a:ea typeface="배달의민족 주아" panose="02020603020101020101" pitchFamily="18" charset="-127"/>
                <a:cs typeface="Jua"/>
                <a:sym typeface="Jua"/>
              </a:rPr>
              <a:t>A.  2019 주요우울장애 시도별 총 진단 수</a:t>
            </a:r>
            <a:endParaRPr sz="1800" b="1" dirty="0">
              <a:latin typeface="배달의민족 주아" panose="02020603020101020101" pitchFamily="18" charset="-127"/>
              <a:ea typeface="배달의민족 주아" panose="02020603020101020101" pitchFamily="18" charset="-127"/>
              <a:cs typeface="Jua"/>
              <a:sym typeface="Jua"/>
            </a:endParaRPr>
          </a:p>
        </p:txBody>
      </p:sp>
      <p:sp>
        <p:nvSpPr>
          <p:cNvPr id="1480" name="Google Shape;1480;p59"/>
          <p:cNvSpPr/>
          <p:nvPr/>
        </p:nvSpPr>
        <p:spPr>
          <a:xfrm>
            <a:off x="6847275" y="1248850"/>
            <a:ext cx="867900" cy="3519600"/>
          </a:xfrm>
          <a:prstGeom prst="rect">
            <a:avLst/>
          </a:prstGeom>
          <a:noFill/>
          <a:ln w="38100" cap="flat" cmpd="sng">
            <a:solidFill>
              <a:schemeClr val="accent4"/>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60"/>
          <p:cNvSpPr txBox="1"/>
          <p:nvPr/>
        </p:nvSpPr>
        <p:spPr>
          <a:xfrm>
            <a:off x="5228575" y="64050"/>
            <a:ext cx="461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Inter"/>
              <a:ea typeface="Inter"/>
              <a:cs typeface="Inter"/>
              <a:sym typeface="Inter"/>
            </a:endParaRPr>
          </a:p>
        </p:txBody>
      </p:sp>
      <p:pic>
        <p:nvPicPr>
          <p:cNvPr id="1486" name="Google Shape;1486;p60"/>
          <p:cNvPicPr preferRelativeResize="0"/>
          <p:nvPr/>
        </p:nvPicPr>
        <p:blipFill>
          <a:blip r:embed="rId3">
            <a:alphaModFix/>
          </a:blip>
          <a:stretch>
            <a:fillRect/>
          </a:stretch>
        </p:blipFill>
        <p:spPr>
          <a:xfrm>
            <a:off x="6084300" y="1321175"/>
            <a:ext cx="1528775" cy="3736300"/>
          </a:xfrm>
          <a:prstGeom prst="rect">
            <a:avLst/>
          </a:prstGeom>
          <a:noFill/>
          <a:ln>
            <a:noFill/>
          </a:ln>
        </p:spPr>
      </p:pic>
      <p:sp>
        <p:nvSpPr>
          <p:cNvPr id="1487" name="Google Shape;1487;p60"/>
          <p:cNvSpPr txBox="1">
            <a:spLocks noGrp="1"/>
          </p:cNvSpPr>
          <p:nvPr>
            <p:ph type="title"/>
          </p:nvPr>
        </p:nvSpPr>
        <p:spPr>
          <a:xfrm>
            <a:off x="209000" y="20392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4"/>
                </a:solidFill>
                <a:latin typeface="배달의민족 주아" panose="02020603020101020101" pitchFamily="18" charset="-127"/>
                <a:ea typeface="배달의민족 주아" panose="02020603020101020101" pitchFamily="18" charset="-127"/>
                <a:cs typeface="Jua"/>
                <a:sym typeface="Jua"/>
              </a:rPr>
              <a:t>03-3</a:t>
            </a:r>
            <a:r>
              <a:rPr lang="en" dirty="0">
                <a:latin typeface="배달의민족 주아" panose="02020603020101020101" pitchFamily="18" charset="-127"/>
                <a:ea typeface="배달의민족 주아" panose="02020603020101020101" pitchFamily="18" charset="-127"/>
                <a:cs typeface="Jua"/>
                <a:sym typeface="Jua"/>
              </a:rPr>
              <a:t>  다. 우울장애 (F32-F33) 진단 수</a:t>
            </a:r>
            <a:endParaRPr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p:txBody>
      </p:sp>
      <p:sp>
        <p:nvSpPr>
          <p:cNvPr id="1488" name="Google Shape;1488;p60"/>
          <p:cNvSpPr txBox="1"/>
          <p:nvPr/>
        </p:nvSpPr>
        <p:spPr>
          <a:xfrm>
            <a:off x="780750" y="1113500"/>
            <a:ext cx="7582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latin typeface="배달의민족 주아" panose="02020603020101020101" pitchFamily="18" charset="-127"/>
                <a:ea typeface="배달의민족 주아" panose="02020603020101020101" pitchFamily="18" charset="-127"/>
                <a:cs typeface="Jua"/>
                <a:sym typeface="Jua"/>
              </a:rPr>
              <a:t>A. 2019 주요우울장애 시도별 총 진단 수/ 30-50대 인구 수</a:t>
            </a:r>
            <a:endParaRPr sz="1800" b="1" dirty="0">
              <a:latin typeface="배달의민족 주아" panose="02020603020101020101" pitchFamily="18" charset="-127"/>
              <a:ea typeface="배달의민족 주아" panose="02020603020101020101" pitchFamily="18" charset="-127"/>
              <a:cs typeface="Jua"/>
              <a:sym typeface="Jua"/>
            </a:endParaRPr>
          </a:p>
        </p:txBody>
      </p:sp>
      <p:pic>
        <p:nvPicPr>
          <p:cNvPr id="1489" name="Google Shape;1489;p60"/>
          <p:cNvPicPr preferRelativeResize="0"/>
          <p:nvPr/>
        </p:nvPicPr>
        <p:blipFill>
          <a:blip r:embed="rId4">
            <a:alphaModFix/>
          </a:blip>
          <a:stretch>
            <a:fillRect/>
          </a:stretch>
        </p:blipFill>
        <p:spPr>
          <a:xfrm>
            <a:off x="834700" y="1653175"/>
            <a:ext cx="4244200" cy="2343425"/>
          </a:xfrm>
          <a:prstGeom prst="rect">
            <a:avLst/>
          </a:prstGeom>
          <a:noFill/>
          <a:ln>
            <a:noFill/>
          </a:ln>
        </p:spPr>
      </p:pic>
      <p:sp>
        <p:nvSpPr>
          <p:cNvPr id="1490" name="Google Shape;1490;p60"/>
          <p:cNvSpPr/>
          <p:nvPr/>
        </p:nvSpPr>
        <p:spPr>
          <a:xfrm>
            <a:off x="2418250" y="2143125"/>
            <a:ext cx="891300" cy="1971600"/>
          </a:xfrm>
          <a:prstGeom prst="rect">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sp>
        <p:nvSpPr>
          <p:cNvPr id="1502" name="Google Shape;1502;p61"/>
          <p:cNvSpPr txBox="1">
            <a:spLocks noGrp="1"/>
          </p:cNvSpPr>
          <p:nvPr>
            <p:ph type="title"/>
          </p:nvPr>
        </p:nvSpPr>
        <p:spPr>
          <a:xfrm>
            <a:off x="209000" y="203925"/>
            <a:ext cx="7715400" cy="4855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4"/>
                </a:solidFill>
                <a:latin typeface="배달의민족 주아" panose="02020603020101020101" pitchFamily="18" charset="-127"/>
                <a:ea typeface="배달의민족 주아" panose="02020603020101020101" pitchFamily="18" charset="-127"/>
                <a:cs typeface="Jua"/>
                <a:sym typeface="Jua"/>
              </a:rPr>
              <a:t>03-3</a:t>
            </a:r>
            <a:r>
              <a:rPr lang="en" dirty="0">
                <a:latin typeface="배달의민족 주아" panose="02020603020101020101" pitchFamily="18" charset="-127"/>
                <a:ea typeface="배달의민족 주아" panose="02020603020101020101" pitchFamily="18" charset="-127"/>
                <a:cs typeface="Jua"/>
                <a:sym typeface="Jua"/>
              </a:rPr>
              <a:t>  다. 우울장애 (F32-F33) 진단 수</a:t>
            </a:r>
            <a:endParaRPr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p:txBody>
      </p:sp>
      <p:sp>
        <p:nvSpPr>
          <p:cNvPr id="1495" name="Google Shape;1495;p61"/>
          <p:cNvSpPr txBox="1"/>
          <p:nvPr/>
        </p:nvSpPr>
        <p:spPr>
          <a:xfrm>
            <a:off x="5228575" y="64050"/>
            <a:ext cx="461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Inter"/>
              <a:ea typeface="Inter"/>
              <a:cs typeface="Inter"/>
              <a:sym typeface="Inter"/>
            </a:endParaRPr>
          </a:p>
        </p:txBody>
      </p:sp>
      <p:sp>
        <p:nvSpPr>
          <p:cNvPr id="1496" name="Google Shape;1496;p61"/>
          <p:cNvSpPr txBox="1"/>
          <p:nvPr/>
        </p:nvSpPr>
        <p:spPr>
          <a:xfrm>
            <a:off x="450050" y="720732"/>
            <a:ext cx="7582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latin typeface="배달의민족 주아" panose="02020603020101020101" pitchFamily="18" charset="-127"/>
                <a:ea typeface="배달의민족 주아" panose="02020603020101020101" pitchFamily="18" charset="-127"/>
                <a:cs typeface="Jua"/>
                <a:sym typeface="Jua"/>
              </a:rPr>
              <a:t>B.  2017년도 연령별 정신질병 진료수</a:t>
            </a:r>
            <a:endParaRPr sz="1800" b="1" dirty="0">
              <a:latin typeface="배달의민족 주아" panose="02020603020101020101" pitchFamily="18" charset="-127"/>
              <a:ea typeface="배달의민족 주아" panose="02020603020101020101" pitchFamily="18" charset="-127"/>
              <a:cs typeface="Jua"/>
              <a:sym typeface="Jua"/>
            </a:endParaRPr>
          </a:p>
        </p:txBody>
      </p:sp>
      <p:pic>
        <p:nvPicPr>
          <p:cNvPr id="1497" name="Google Shape;1497;p61"/>
          <p:cNvPicPr preferRelativeResize="0"/>
          <p:nvPr/>
        </p:nvPicPr>
        <p:blipFill>
          <a:blip r:embed="rId3">
            <a:alphaModFix/>
          </a:blip>
          <a:stretch>
            <a:fillRect/>
          </a:stretch>
        </p:blipFill>
        <p:spPr>
          <a:xfrm>
            <a:off x="525125" y="1151188"/>
            <a:ext cx="5645226" cy="3669125"/>
          </a:xfrm>
          <a:prstGeom prst="rect">
            <a:avLst/>
          </a:prstGeom>
          <a:noFill/>
          <a:ln>
            <a:noFill/>
          </a:ln>
        </p:spPr>
      </p:pic>
      <p:sp>
        <p:nvSpPr>
          <p:cNvPr id="1498" name="Google Shape;1498;p61"/>
          <p:cNvSpPr/>
          <p:nvPr/>
        </p:nvSpPr>
        <p:spPr>
          <a:xfrm>
            <a:off x="450050" y="1151200"/>
            <a:ext cx="5720400" cy="607200"/>
          </a:xfrm>
          <a:prstGeom prst="rect">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1"/>
          <p:cNvSpPr/>
          <p:nvPr/>
        </p:nvSpPr>
        <p:spPr>
          <a:xfrm>
            <a:off x="450200" y="4281350"/>
            <a:ext cx="5720400" cy="468000"/>
          </a:xfrm>
          <a:prstGeom prst="rect">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1"/>
          <p:cNvSpPr txBox="1"/>
          <p:nvPr/>
        </p:nvSpPr>
        <p:spPr>
          <a:xfrm>
            <a:off x="6738725" y="2027575"/>
            <a:ext cx="161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Inter"/>
              <a:ea typeface="Inter"/>
              <a:cs typeface="Inter"/>
              <a:sym typeface="Inter"/>
            </a:endParaRPr>
          </a:p>
        </p:txBody>
      </p:sp>
      <p:sp>
        <p:nvSpPr>
          <p:cNvPr id="1501" name="Google Shape;1501;p61"/>
          <p:cNvSpPr txBox="1"/>
          <p:nvPr/>
        </p:nvSpPr>
        <p:spPr>
          <a:xfrm>
            <a:off x="6346200" y="2340675"/>
            <a:ext cx="2797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배달의민족 주아" panose="02020603020101020101" pitchFamily="18" charset="-127"/>
                <a:ea typeface="배달의민족 주아" panose="02020603020101020101" pitchFamily="18" charset="-127"/>
                <a:cs typeface="Jua"/>
                <a:sym typeface="Jua"/>
              </a:rPr>
              <a:t>정신질병중 </a:t>
            </a:r>
            <a:endParaRPr sz="200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r>
              <a:rPr lang="en" sz="2000" dirty="0">
                <a:latin typeface="배달의민족 주아" panose="02020603020101020101" pitchFamily="18" charset="-127"/>
                <a:ea typeface="배달의민족 주아" panose="02020603020101020101" pitchFamily="18" charset="-127"/>
                <a:cs typeface="Jua"/>
                <a:sym typeface="Jua"/>
              </a:rPr>
              <a:t>주요 우울 장애로 구분된 F32, F33코드만 사용</a:t>
            </a:r>
            <a:endParaRPr sz="2000" dirty="0">
              <a:latin typeface="배달의민족 주아" panose="02020603020101020101" pitchFamily="18" charset="-127"/>
              <a:ea typeface="배달의민족 주아" panose="02020603020101020101" pitchFamily="18" charset="-127"/>
              <a:cs typeface="Jua"/>
              <a:sym typeface="Ju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44"/>
          <p:cNvSpPr txBox="1">
            <a:spLocks noGrp="1"/>
          </p:cNvSpPr>
          <p:nvPr>
            <p:ph type="title" idx="2"/>
          </p:nvPr>
        </p:nvSpPr>
        <p:spPr>
          <a:xfrm>
            <a:off x="4888475" y="744575"/>
            <a:ext cx="2492700" cy="468000"/>
          </a:xfrm>
          <a:prstGeom prst="rect">
            <a:avLst/>
          </a:prstGeom>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2300" b="0">
                <a:latin typeface="배달의민족 주아" panose="02020603020101020101" pitchFamily="18" charset="-127"/>
                <a:ea typeface="배달의민족 주아" panose="02020603020101020101" pitchFamily="18" charset="-127"/>
                <a:cs typeface="Jua"/>
                <a:sym typeface="Jua"/>
              </a:rPr>
              <a:t>프로젝트 배경</a:t>
            </a:r>
            <a:endParaRPr sz="2300" b="0">
              <a:latin typeface="배달의민족 주아" panose="02020603020101020101" pitchFamily="18" charset="-127"/>
              <a:ea typeface="배달의민족 주아" panose="02020603020101020101" pitchFamily="18" charset="-127"/>
              <a:cs typeface="Jua"/>
              <a:sym typeface="Jua"/>
            </a:endParaRPr>
          </a:p>
        </p:txBody>
      </p:sp>
      <p:sp>
        <p:nvSpPr>
          <p:cNvPr id="1080" name="Google Shape;1080;p44"/>
          <p:cNvSpPr txBox="1">
            <a:spLocks noGrp="1"/>
          </p:cNvSpPr>
          <p:nvPr>
            <p:ph type="title" idx="3"/>
          </p:nvPr>
        </p:nvSpPr>
        <p:spPr>
          <a:xfrm>
            <a:off x="7381175" y="576950"/>
            <a:ext cx="933600" cy="7434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latin typeface="배달의민족 주아" panose="02020603020101020101" pitchFamily="18" charset="-127"/>
                <a:ea typeface="배달의민족 주아" panose="02020603020101020101" pitchFamily="18" charset="-127"/>
              </a:rPr>
              <a:t>01</a:t>
            </a:r>
            <a:endParaRPr>
              <a:latin typeface="배달의민족 주아" panose="02020603020101020101" pitchFamily="18" charset="-127"/>
              <a:ea typeface="배달의민족 주아" panose="02020603020101020101" pitchFamily="18" charset="-127"/>
            </a:endParaRPr>
          </a:p>
        </p:txBody>
      </p:sp>
      <p:sp>
        <p:nvSpPr>
          <p:cNvPr id="1081" name="Google Shape;1081;p44"/>
          <p:cNvSpPr txBox="1">
            <a:spLocks noGrp="1"/>
          </p:cNvSpPr>
          <p:nvPr>
            <p:ph type="title" idx="4"/>
          </p:nvPr>
        </p:nvSpPr>
        <p:spPr>
          <a:xfrm>
            <a:off x="4927100" y="1429548"/>
            <a:ext cx="2492700" cy="468000"/>
          </a:xfrm>
          <a:prstGeom prst="rect">
            <a:avLst/>
          </a:prstGeom>
        </p:spPr>
        <p:txBody>
          <a:bodyPr spcFirstLastPara="1" wrap="square" lIns="91425" tIns="91425" rIns="91425" bIns="91425" anchor="ctr" anchorCtr="0">
            <a:noAutofit/>
          </a:bodyPr>
          <a:lstStyle/>
          <a:p>
            <a:pPr marL="0" lvl="0" indent="0" algn="r" rtl="0">
              <a:lnSpc>
                <a:spcPct val="115000"/>
              </a:lnSpc>
              <a:spcBef>
                <a:spcPts val="0"/>
              </a:spcBef>
              <a:spcAft>
                <a:spcPts val="0"/>
              </a:spcAft>
              <a:buClr>
                <a:schemeClr val="dk1"/>
              </a:buClr>
              <a:buSzPts val="1100"/>
              <a:buFont typeface="Arial"/>
              <a:buNone/>
            </a:pPr>
            <a:r>
              <a:rPr lang="en" sz="2300" b="0">
                <a:latin typeface="배달의민족 주아" panose="02020603020101020101" pitchFamily="18" charset="-127"/>
                <a:ea typeface="배달의민족 주아" panose="02020603020101020101" pitchFamily="18" charset="-127"/>
                <a:cs typeface="Jua"/>
                <a:sym typeface="Jua"/>
              </a:rPr>
              <a:t>팀 구성 및 역할</a:t>
            </a:r>
            <a:endParaRPr sz="2300" b="0">
              <a:latin typeface="배달의민족 주아" panose="02020603020101020101" pitchFamily="18" charset="-127"/>
              <a:ea typeface="배달의민족 주아" panose="02020603020101020101" pitchFamily="18" charset="-127"/>
              <a:cs typeface="Jua"/>
              <a:sym typeface="Jua"/>
            </a:endParaRPr>
          </a:p>
        </p:txBody>
      </p:sp>
      <p:sp>
        <p:nvSpPr>
          <p:cNvPr id="1082" name="Google Shape;1082;p44"/>
          <p:cNvSpPr txBox="1">
            <a:spLocks noGrp="1"/>
          </p:cNvSpPr>
          <p:nvPr>
            <p:ph type="title" idx="6"/>
          </p:nvPr>
        </p:nvSpPr>
        <p:spPr>
          <a:xfrm>
            <a:off x="7419800" y="1248523"/>
            <a:ext cx="933600" cy="7434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latin typeface="배달의민족 주아" panose="02020603020101020101" pitchFamily="18" charset="-127"/>
                <a:ea typeface="배달의민족 주아" panose="02020603020101020101" pitchFamily="18" charset="-127"/>
              </a:rPr>
              <a:t>02</a:t>
            </a:r>
            <a:endParaRPr>
              <a:latin typeface="배달의민족 주아" panose="02020603020101020101" pitchFamily="18" charset="-127"/>
              <a:ea typeface="배달의민족 주아" panose="02020603020101020101" pitchFamily="18" charset="-127"/>
            </a:endParaRPr>
          </a:p>
        </p:txBody>
      </p:sp>
      <p:sp>
        <p:nvSpPr>
          <p:cNvPr id="1083" name="Google Shape;1083;p44"/>
          <p:cNvSpPr txBox="1">
            <a:spLocks noGrp="1"/>
          </p:cNvSpPr>
          <p:nvPr>
            <p:ph type="title" idx="7"/>
          </p:nvPr>
        </p:nvSpPr>
        <p:spPr>
          <a:xfrm>
            <a:off x="4927100" y="2147846"/>
            <a:ext cx="2492700" cy="468000"/>
          </a:xfrm>
          <a:prstGeom prst="rect">
            <a:avLst/>
          </a:prstGeom>
        </p:spPr>
        <p:txBody>
          <a:bodyPr spcFirstLastPara="1" wrap="square" lIns="91425" tIns="91425" rIns="91425" bIns="91425" anchor="ctr" anchorCtr="0">
            <a:noAutofit/>
          </a:bodyPr>
          <a:lstStyle/>
          <a:p>
            <a:pPr marL="0" lvl="0" indent="0" algn="r" rtl="0">
              <a:lnSpc>
                <a:spcPct val="115000"/>
              </a:lnSpc>
              <a:spcBef>
                <a:spcPts val="0"/>
              </a:spcBef>
              <a:spcAft>
                <a:spcPts val="0"/>
              </a:spcAft>
              <a:buClr>
                <a:schemeClr val="dk1"/>
              </a:buClr>
              <a:buSzPts val="1100"/>
              <a:buFont typeface="Arial"/>
              <a:buNone/>
            </a:pPr>
            <a:r>
              <a:rPr lang="en" sz="2300" b="0">
                <a:latin typeface="배달의민족 주아" panose="02020603020101020101" pitchFamily="18" charset="-127"/>
                <a:ea typeface="배달의민족 주아" panose="02020603020101020101" pitchFamily="18" charset="-127"/>
                <a:cs typeface="Jua"/>
                <a:sym typeface="Jua"/>
              </a:rPr>
              <a:t>수행절차 및 방법</a:t>
            </a:r>
            <a:endParaRPr sz="2300" b="0">
              <a:latin typeface="배달의민족 주아" panose="02020603020101020101" pitchFamily="18" charset="-127"/>
              <a:ea typeface="배달의민족 주아" panose="02020603020101020101" pitchFamily="18" charset="-127"/>
              <a:cs typeface="Jua"/>
              <a:sym typeface="Jua"/>
            </a:endParaRPr>
          </a:p>
        </p:txBody>
      </p:sp>
      <p:sp>
        <p:nvSpPr>
          <p:cNvPr id="1084" name="Google Shape;1084;p44"/>
          <p:cNvSpPr txBox="1">
            <a:spLocks noGrp="1"/>
          </p:cNvSpPr>
          <p:nvPr>
            <p:ph type="title" idx="9"/>
          </p:nvPr>
        </p:nvSpPr>
        <p:spPr>
          <a:xfrm>
            <a:off x="7419800" y="1991921"/>
            <a:ext cx="933600" cy="7434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latin typeface="배달의민족 주아" panose="02020603020101020101" pitchFamily="18" charset="-127"/>
                <a:ea typeface="배달의민족 주아" panose="02020603020101020101" pitchFamily="18" charset="-127"/>
              </a:rPr>
              <a:t>03</a:t>
            </a:r>
            <a:endParaRPr>
              <a:latin typeface="배달의민족 주아" panose="02020603020101020101" pitchFamily="18" charset="-127"/>
              <a:ea typeface="배달의민족 주아" panose="02020603020101020101" pitchFamily="18" charset="-127"/>
            </a:endParaRPr>
          </a:p>
        </p:txBody>
      </p:sp>
      <p:sp>
        <p:nvSpPr>
          <p:cNvPr id="1085" name="Google Shape;1085;p44"/>
          <p:cNvSpPr txBox="1">
            <a:spLocks noGrp="1"/>
          </p:cNvSpPr>
          <p:nvPr>
            <p:ph type="title" idx="13"/>
          </p:nvPr>
        </p:nvSpPr>
        <p:spPr>
          <a:xfrm>
            <a:off x="4879200" y="3496956"/>
            <a:ext cx="2492700" cy="468000"/>
          </a:xfrm>
          <a:prstGeom prst="rect">
            <a:avLst/>
          </a:prstGeom>
        </p:spPr>
        <p:txBody>
          <a:bodyPr spcFirstLastPara="1" wrap="square" lIns="91425" tIns="91425" rIns="91425" bIns="91425" anchor="ctr" anchorCtr="0">
            <a:noAutofit/>
          </a:bodyPr>
          <a:lstStyle/>
          <a:p>
            <a:pPr marL="0" lvl="0" indent="0" algn="r" rtl="0">
              <a:lnSpc>
                <a:spcPct val="115000"/>
              </a:lnSpc>
              <a:spcBef>
                <a:spcPts val="0"/>
              </a:spcBef>
              <a:spcAft>
                <a:spcPts val="0"/>
              </a:spcAft>
              <a:buClr>
                <a:schemeClr val="dk1"/>
              </a:buClr>
              <a:buSzPts val="1100"/>
              <a:buFont typeface="Arial"/>
              <a:buNone/>
            </a:pPr>
            <a:r>
              <a:rPr lang="en" sz="2300" b="0">
                <a:latin typeface="배달의민족 주아" panose="02020603020101020101" pitchFamily="18" charset="-127"/>
                <a:ea typeface="배달의민족 주아" panose="02020603020101020101" pitchFamily="18" charset="-127"/>
                <a:cs typeface="Jua"/>
                <a:sym typeface="Jua"/>
              </a:rPr>
              <a:t>결론 및 향후 과제</a:t>
            </a:r>
            <a:endParaRPr sz="2300" b="0">
              <a:latin typeface="배달의민족 주아" panose="02020603020101020101" pitchFamily="18" charset="-127"/>
              <a:ea typeface="배달의민족 주아" panose="02020603020101020101" pitchFamily="18" charset="-127"/>
              <a:cs typeface="Jua"/>
              <a:sym typeface="Jua"/>
            </a:endParaRPr>
          </a:p>
        </p:txBody>
      </p:sp>
      <p:sp>
        <p:nvSpPr>
          <p:cNvPr id="1086" name="Google Shape;1086;p44"/>
          <p:cNvSpPr txBox="1">
            <a:spLocks noGrp="1"/>
          </p:cNvSpPr>
          <p:nvPr>
            <p:ph type="title" idx="15"/>
          </p:nvPr>
        </p:nvSpPr>
        <p:spPr>
          <a:xfrm>
            <a:off x="7419800" y="2706332"/>
            <a:ext cx="933600" cy="7434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latin typeface="배달의민족 주아" panose="02020603020101020101" pitchFamily="18" charset="-127"/>
                <a:ea typeface="배달의민족 주아" panose="02020603020101020101" pitchFamily="18" charset="-127"/>
              </a:rPr>
              <a:t>04</a:t>
            </a:r>
            <a:endParaRPr>
              <a:latin typeface="배달의민족 주아" panose="02020603020101020101" pitchFamily="18" charset="-127"/>
              <a:ea typeface="배달의민족 주아" panose="02020603020101020101" pitchFamily="18" charset="-127"/>
            </a:endParaRPr>
          </a:p>
        </p:txBody>
      </p:sp>
      <p:grpSp>
        <p:nvGrpSpPr>
          <p:cNvPr id="1087" name="Google Shape;1087;p44"/>
          <p:cNvGrpSpPr/>
          <p:nvPr/>
        </p:nvGrpSpPr>
        <p:grpSpPr>
          <a:xfrm>
            <a:off x="487900" y="1322850"/>
            <a:ext cx="2700213" cy="3361562"/>
            <a:chOff x="351775" y="1551450"/>
            <a:chExt cx="2700213" cy="3361562"/>
          </a:xfrm>
        </p:grpSpPr>
        <p:grpSp>
          <p:nvGrpSpPr>
            <p:cNvPr id="1088" name="Google Shape;1088;p44"/>
            <p:cNvGrpSpPr/>
            <p:nvPr/>
          </p:nvGrpSpPr>
          <p:grpSpPr>
            <a:xfrm>
              <a:off x="1363024" y="1980887"/>
              <a:ext cx="1688602" cy="2932125"/>
              <a:chOff x="1363024" y="1980887"/>
              <a:chExt cx="1688602" cy="2932125"/>
            </a:xfrm>
          </p:grpSpPr>
          <p:sp>
            <p:nvSpPr>
              <p:cNvPr id="1089" name="Google Shape;1089;p44"/>
              <p:cNvSpPr/>
              <p:nvPr/>
            </p:nvSpPr>
            <p:spPr>
              <a:xfrm>
                <a:off x="1611096" y="1980887"/>
                <a:ext cx="1440530" cy="744404"/>
              </a:xfrm>
              <a:custGeom>
                <a:avLst/>
                <a:gdLst/>
                <a:ahLst/>
                <a:cxnLst/>
                <a:rect l="l" t="t" r="r" b="b"/>
                <a:pathLst>
                  <a:path w="34941" h="18056" extrusionOk="0">
                    <a:moveTo>
                      <a:pt x="17273" y="1"/>
                    </a:moveTo>
                    <a:cubicBezTo>
                      <a:pt x="16664" y="1"/>
                      <a:pt x="16075" y="210"/>
                      <a:pt x="15605" y="602"/>
                    </a:cubicBezTo>
                    <a:cubicBezTo>
                      <a:pt x="15427" y="530"/>
                      <a:pt x="15239" y="495"/>
                      <a:pt x="15056" y="495"/>
                    </a:cubicBezTo>
                    <a:cubicBezTo>
                      <a:pt x="14995" y="495"/>
                      <a:pt x="14934" y="499"/>
                      <a:pt x="14875" y="507"/>
                    </a:cubicBezTo>
                    <a:cubicBezTo>
                      <a:pt x="13748" y="602"/>
                      <a:pt x="13081" y="1808"/>
                      <a:pt x="12764" y="2888"/>
                    </a:cubicBezTo>
                    <a:cubicBezTo>
                      <a:pt x="12462" y="3888"/>
                      <a:pt x="12224" y="5015"/>
                      <a:pt x="11446" y="5698"/>
                    </a:cubicBezTo>
                    <a:cubicBezTo>
                      <a:pt x="11382" y="5745"/>
                      <a:pt x="11335" y="5793"/>
                      <a:pt x="11271" y="5841"/>
                    </a:cubicBezTo>
                    <a:cubicBezTo>
                      <a:pt x="10033" y="6698"/>
                      <a:pt x="8271" y="6158"/>
                      <a:pt x="6874" y="6555"/>
                    </a:cubicBezTo>
                    <a:cubicBezTo>
                      <a:pt x="6001" y="6777"/>
                      <a:pt x="5239" y="7285"/>
                      <a:pt x="4667" y="7984"/>
                    </a:cubicBezTo>
                    <a:cubicBezTo>
                      <a:pt x="4096" y="8682"/>
                      <a:pt x="3747" y="9587"/>
                      <a:pt x="2873" y="10000"/>
                    </a:cubicBezTo>
                    <a:cubicBezTo>
                      <a:pt x="2175" y="10333"/>
                      <a:pt x="1334" y="10365"/>
                      <a:pt x="746" y="10921"/>
                    </a:cubicBezTo>
                    <a:cubicBezTo>
                      <a:pt x="0" y="11603"/>
                      <a:pt x="0" y="12810"/>
                      <a:pt x="397" y="13746"/>
                    </a:cubicBezTo>
                    <a:cubicBezTo>
                      <a:pt x="1062" y="15324"/>
                      <a:pt x="2722" y="16495"/>
                      <a:pt x="4452" y="16495"/>
                    </a:cubicBezTo>
                    <a:cubicBezTo>
                      <a:pt x="4497" y="16495"/>
                      <a:pt x="4542" y="16494"/>
                      <a:pt x="4588" y="16493"/>
                    </a:cubicBezTo>
                    <a:cubicBezTo>
                      <a:pt x="6525" y="16397"/>
                      <a:pt x="8207" y="15270"/>
                      <a:pt x="10081" y="14905"/>
                    </a:cubicBezTo>
                    <a:cubicBezTo>
                      <a:pt x="10558" y="14812"/>
                      <a:pt x="11040" y="14770"/>
                      <a:pt x="11523" y="14770"/>
                    </a:cubicBezTo>
                    <a:cubicBezTo>
                      <a:pt x="13017" y="14770"/>
                      <a:pt x="14523" y="15171"/>
                      <a:pt x="15939" y="15699"/>
                    </a:cubicBezTo>
                    <a:cubicBezTo>
                      <a:pt x="17812" y="16382"/>
                      <a:pt x="19622" y="17286"/>
                      <a:pt x="21558" y="17747"/>
                    </a:cubicBezTo>
                    <a:cubicBezTo>
                      <a:pt x="22363" y="17938"/>
                      <a:pt x="23203" y="18055"/>
                      <a:pt x="24035" y="18055"/>
                    </a:cubicBezTo>
                    <a:cubicBezTo>
                      <a:pt x="25205" y="18055"/>
                      <a:pt x="26357" y="17823"/>
                      <a:pt x="27369" y="17239"/>
                    </a:cubicBezTo>
                    <a:cubicBezTo>
                      <a:pt x="28099" y="16810"/>
                      <a:pt x="28734" y="16223"/>
                      <a:pt x="29528" y="15969"/>
                    </a:cubicBezTo>
                    <a:cubicBezTo>
                      <a:pt x="30004" y="15810"/>
                      <a:pt x="30496" y="15794"/>
                      <a:pt x="30988" y="15683"/>
                    </a:cubicBezTo>
                    <a:cubicBezTo>
                      <a:pt x="32623" y="15286"/>
                      <a:pt x="33909" y="14000"/>
                      <a:pt x="34306" y="12365"/>
                    </a:cubicBezTo>
                    <a:cubicBezTo>
                      <a:pt x="34941" y="9651"/>
                      <a:pt x="32798" y="7285"/>
                      <a:pt x="30226" y="6745"/>
                    </a:cubicBezTo>
                    <a:cubicBezTo>
                      <a:pt x="29147" y="6523"/>
                      <a:pt x="28035" y="6618"/>
                      <a:pt x="26940" y="6428"/>
                    </a:cubicBezTo>
                    <a:cubicBezTo>
                      <a:pt x="25845" y="6222"/>
                      <a:pt x="24813" y="5729"/>
                      <a:pt x="23971" y="4983"/>
                    </a:cubicBezTo>
                    <a:cubicBezTo>
                      <a:pt x="23320" y="4412"/>
                      <a:pt x="22749" y="3666"/>
                      <a:pt x="21923" y="3412"/>
                    </a:cubicBezTo>
                    <a:cubicBezTo>
                      <a:pt x="21647" y="3325"/>
                      <a:pt x="21361" y="3300"/>
                      <a:pt x="21074" y="3300"/>
                    </a:cubicBezTo>
                    <a:cubicBezTo>
                      <a:pt x="20833" y="3300"/>
                      <a:pt x="20591" y="3318"/>
                      <a:pt x="20352" y="3332"/>
                    </a:cubicBezTo>
                    <a:cubicBezTo>
                      <a:pt x="20272" y="2824"/>
                      <a:pt x="20130" y="2332"/>
                      <a:pt x="19923" y="1872"/>
                    </a:cubicBezTo>
                    <a:cubicBezTo>
                      <a:pt x="19479" y="967"/>
                      <a:pt x="18653" y="205"/>
                      <a:pt x="17669" y="30"/>
                    </a:cubicBezTo>
                    <a:cubicBezTo>
                      <a:pt x="17537" y="11"/>
                      <a:pt x="17404" y="1"/>
                      <a:pt x="17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090" name="Google Shape;1090;p44"/>
              <p:cNvSpPr/>
              <p:nvPr/>
            </p:nvSpPr>
            <p:spPr>
              <a:xfrm>
                <a:off x="1874135" y="2385174"/>
                <a:ext cx="757968" cy="818696"/>
              </a:xfrm>
              <a:custGeom>
                <a:avLst/>
                <a:gdLst/>
                <a:ahLst/>
                <a:cxnLst/>
                <a:rect l="l" t="t" r="r" b="b"/>
                <a:pathLst>
                  <a:path w="18385" h="19858" extrusionOk="0">
                    <a:moveTo>
                      <a:pt x="13229" y="1"/>
                    </a:moveTo>
                    <a:cubicBezTo>
                      <a:pt x="13201" y="1"/>
                      <a:pt x="13174" y="2"/>
                      <a:pt x="13146" y="3"/>
                    </a:cubicBezTo>
                    <a:cubicBezTo>
                      <a:pt x="12845" y="51"/>
                      <a:pt x="12559" y="162"/>
                      <a:pt x="12305" y="321"/>
                    </a:cubicBezTo>
                    <a:cubicBezTo>
                      <a:pt x="11568" y="695"/>
                      <a:pt x="10749" y="886"/>
                      <a:pt x="9924" y="886"/>
                    </a:cubicBezTo>
                    <a:cubicBezTo>
                      <a:pt x="9665" y="886"/>
                      <a:pt x="9404" y="867"/>
                      <a:pt x="9146" y="829"/>
                    </a:cubicBezTo>
                    <a:cubicBezTo>
                      <a:pt x="8463" y="718"/>
                      <a:pt x="7812" y="480"/>
                      <a:pt x="7130" y="432"/>
                    </a:cubicBezTo>
                    <a:cubicBezTo>
                      <a:pt x="7057" y="425"/>
                      <a:pt x="6976" y="422"/>
                      <a:pt x="6888" y="422"/>
                    </a:cubicBezTo>
                    <a:cubicBezTo>
                      <a:pt x="6154" y="422"/>
                      <a:pt x="4961" y="644"/>
                      <a:pt x="4352" y="829"/>
                    </a:cubicBezTo>
                    <a:cubicBezTo>
                      <a:pt x="3653" y="1019"/>
                      <a:pt x="1843" y="2289"/>
                      <a:pt x="1272" y="2750"/>
                    </a:cubicBezTo>
                    <a:cubicBezTo>
                      <a:pt x="0" y="3809"/>
                      <a:pt x="2814" y="6804"/>
                      <a:pt x="3312" y="6804"/>
                    </a:cubicBezTo>
                    <a:cubicBezTo>
                      <a:pt x="3336" y="6804"/>
                      <a:pt x="3355" y="6797"/>
                      <a:pt x="3367" y="6782"/>
                    </a:cubicBezTo>
                    <a:cubicBezTo>
                      <a:pt x="3653" y="9322"/>
                      <a:pt x="3526" y="10354"/>
                      <a:pt x="3415" y="11195"/>
                    </a:cubicBezTo>
                    <a:cubicBezTo>
                      <a:pt x="3209" y="12878"/>
                      <a:pt x="3193" y="15212"/>
                      <a:pt x="3209" y="16910"/>
                    </a:cubicBezTo>
                    <a:cubicBezTo>
                      <a:pt x="3209" y="17656"/>
                      <a:pt x="3447" y="18450"/>
                      <a:pt x="4002" y="18958"/>
                    </a:cubicBezTo>
                    <a:cubicBezTo>
                      <a:pt x="4088" y="19036"/>
                      <a:pt x="4133" y="19063"/>
                      <a:pt x="4159" y="19063"/>
                    </a:cubicBezTo>
                    <a:cubicBezTo>
                      <a:pt x="4221" y="19063"/>
                      <a:pt x="4183" y="18914"/>
                      <a:pt x="4336" y="18914"/>
                    </a:cubicBezTo>
                    <a:cubicBezTo>
                      <a:pt x="4372" y="18914"/>
                      <a:pt x="4418" y="18922"/>
                      <a:pt x="4479" y="18942"/>
                    </a:cubicBezTo>
                    <a:cubicBezTo>
                      <a:pt x="6671" y="19647"/>
                      <a:pt x="9045" y="19858"/>
                      <a:pt x="11364" y="19858"/>
                    </a:cubicBezTo>
                    <a:cubicBezTo>
                      <a:pt x="11866" y="19858"/>
                      <a:pt x="12366" y="19848"/>
                      <a:pt x="12861" y="19831"/>
                    </a:cubicBezTo>
                    <a:cubicBezTo>
                      <a:pt x="14067" y="19784"/>
                      <a:pt x="15401" y="19561"/>
                      <a:pt x="16163" y="18625"/>
                    </a:cubicBezTo>
                    <a:cubicBezTo>
                      <a:pt x="16829" y="17815"/>
                      <a:pt x="16877" y="16640"/>
                      <a:pt x="16734" y="15608"/>
                    </a:cubicBezTo>
                    <a:cubicBezTo>
                      <a:pt x="16432" y="13688"/>
                      <a:pt x="15543" y="11814"/>
                      <a:pt x="15893" y="9909"/>
                    </a:cubicBezTo>
                    <a:cubicBezTo>
                      <a:pt x="16115" y="8782"/>
                      <a:pt x="16734" y="7782"/>
                      <a:pt x="17226" y="6750"/>
                    </a:cubicBezTo>
                    <a:cubicBezTo>
                      <a:pt x="17369" y="6449"/>
                      <a:pt x="17496" y="6147"/>
                      <a:pt x="17591" y="5829"/>
                    </a:cubicBezTo>
                    <a:cubicBezTo>
                      <a:pt x="18385" y="3115"/>
                      <a:pt x="16639" y="1178"/>
                      <a:pt x="13924" y="162"/>
                    </a:cubicBezTo>
                    <a:cubicBezTo>
                      <a:pt x="13710" y="62"/>
                      <a:pt x="13471" y="1"/>
                      <a:pt x="132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091" name="Google Shape;1091;p44"/>
              <p:cNvSpPr/>
              <p:nvPr/>
            </p:nvSpPr>
            <p:spPr>
              <a:xfrm>
                <a:off x="1722991" y="4526174"/>
                <a:ext cx="473910" cy="383581"/>
              </a:xfrm>
              <a:custGeom>
                <a:avLst/>
                <a:gdLst/>
                <a:ahLst/>
                <a:cxnLst/>
                <a:rect l="l" t="t" r="r" b="b"/>
                <a:pathLst>
                  <a:path w="11495" h="9304" extrusionOk="0">
                    <a:moveTo>
                      <a:pt x="8399" y="0"/>
                    </a:moveTo>
                    <a:lnTo>
                      <a:pt x="8399" y="0"/>
                    </a:lnTo>
                    <a:cubicBezTo>
                      <a:pt x="8494" y="556"/>
                      <a:pt x="8272" y="3160"/>
                      <a:pt x="8049" y="3683"/>
                    </a:cubicBezTo>
                    <a:cubicBezTo>
                      <a:pt x="8049" y="3699"/>
                      <a:pt x="8033" y="3715"/>
                      <a:pt x="8033" y="3731"/>
                    </a:cubicBezTo>
                    <a:lnTo>
                      <a:pt x="8002" y="3810"/>
                    </a:lnTo>
                    <a:cubicBezTo>
                      <a:pt x="8002" y="3826"/>
                      <a:pt x="7986" y="3842"/>
                      <a:pt x="7970" y="3858"/>
                    </a:cubicBezTo>
                    <a:lnTo>
                      <a:pt x="7938" y="3922"/>
                    </a:lnTo>
                    <a:cubicBezTo>
                      <a:pt x="7938" y="3937"/>
                      <a:pt x="7922" y="3953"/>
                      <a:pt x="7922" y="3969"/>
                    </a:cubicBezTo>
                    <a:lnTo>
                      <a:pt x="7875" y="4049"/>
                    </a:lnTo>
                    <a:cubicBezTo>
                      <a:pt x="7859" y="4080"/>
                      <a:pt x="7843" y="4112"/>
                      <a:pt x="7811" y="4144"/>
                    </a:cubicBezTo>
                    <a:lnTo>
                      <a:pt x="7795" y="4191"/>
                    </a:lnTo>
                    <a:cubicBezTo>
                      <a:pt x="7779" y="4223"/>
                      <a:pt x="7764" y="4239"/>
                      <a:pt x="7748" y="4271"/>
                    </a:cubicBezTo>
                    <a:cubicBezTo>
                      <a:pt x="7732" y="4287"/>
                      <a:pt x="7716" y="4303"/>
                      <a:pt x="7716" y="4318"/>
                    </a:cubicBezTo>
                    <a:lnTo>
                      <a:pt x="7668" y="4382"/>
                    </a:lnTo>
                    <a:lnTo>
                      <a:pt x="7637" y="4430"/>
                    </a:lnTo>
                    <a:lnTo>
                      <a:pt x="7589" y="4493"/>
                    </a:lnTo>
                    <a:lnTo>
                      <a:pt x="7557" y="4541"/>
                    </a:lnTo>
                    <a:lnTo>
                      <a:pt x="7494" y="4588"/>
                    </a:lnTo>
                    <a:lnTo>
                      <a:pt x="7462" y="4636"/>
                    </a:lnTo>
                    <a:cubicBezTo>
                      <a:pt x="7446" y="4668"/>
                      <a:pt x="7430" y="4684"/>
                      <a:pt x="7398" y="4699"/>
                    </a:cubicBezTo>
                    <a:lnTo>
                      <a:pt x="7367" y="4747"/>
                    </a:lnTo>
                    <a:cubicBezTo>
                      <a:pt x="7335" y="4779"/>
                      <a:pt x="7303" y="4811"/>
                      <a:pt x="7271" y="4826"/>
                    </a:cubicBezTo>
                    <a:lnTo>
                      <a:pt x="7256" y="4858"/>
                    </a:lnTo>
                    <a:lnTo>
                      <a:pt x="7176" y="4922"/>
                    </a:lnTo>
                    <a:lnTo>
                      <a:pt x="7144" y="4953"/>
                    </a:lnTo>
                    <a:lnTo>
                      <a:pt x="7081" y="5017"/>
                    </a:lnTo>
                    <a:lnTo>
                      <a:pt x="7033" y="5049"/>
                    </a:lnTo>
                    <a:lnTo>
                      <a:pt x="6970" y="5096"/>
                    </a:lnTo>
                    <a:lnTo>
                      <a:pt x="6922" y="5128"/>
                    </a:lnTo>
                    <a:cubicBezTo>
                      <a:pt x="6906" y="5144"/>
                      <a:pt x="6875" y="5160"/>
                      <a:pt x="6859" y="5176"/>
                    </a:cubicBezTo>
                    <a:lnTo>
                      <a:pt x="6811" y="5207"/>
                    </a:lnTo>
                    <a:lnTo>
                      <a:pt x="6732" y="5255"/>
                    </a:lnTo>
                    <a:lnTo>
                      <a:pt x="6700" y="5271"/>
                    </a:lnTo>
                    <a:lnTo>
                      <a:pt x="6573" y="5334"/>
                    </a:lnTo>
                    <a:cubicBezTo>
                      <a:pt x="6017" y="5636"/>
                      <a:pt x="5382" y="5747"/>
                      <a:pt x="4763" y="5874"/>
                    </a:cubicBezTo>
                    <a:cubicBezTo>
                      <a:pt x="4493" y="5938"/>
                      <a:pt x="4239" y="5985"/>
                      <a:pt x="3969" y="6065"/>
                    </a:cubicBezTo>
                    <a:cubicBezTo>
                      <a:pt x="2255" y="6541"/>
                      <a:pt x="826" y="7732"/>
                      <a:pt x="1" y="9303"/>
                    </a:cubicBezTo>
                    <a:lnTo>
                      <a:pt x="7811" y="9303"/>
                    </a:lnTo>
                    <a:cubicBezTo>
                      <a:pt x="8224" y="8732"/>
                      <a:pt x="8780" y="8271"/>
                      <a:pt x="9415" y="7986"/>
                    </a:cubicBezTo>
                    <a:lnTo>
                      <a:pt x="9415" y="9303"/>
                    </a:lnTo>
                    <a:lnTo>
                      <a:pt x="11494" y="9303"/>
                    </a:lnTo>
                    <a:lnTo>
                      <a:pt x="11367" y="191"/>
                    </a:lnTo>
                    <a:lnTo>
                      <a:pt x="83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092" name="Google Shape;1092;p44"/>
              <p:cNvSpPr/>
              <p:nvPr/>
            </p:nvSpPr>
            <p:spPr>
              <a:xfrm>
                <a:off x="2399098" y="4507828"/>
                <a:ext cx="473869" cy="405184"/>
              </a:xfrm>
              <a:custGeom>
                <a:avLst/>
                <a:gdLst/>
                <a:ahLst/>
                <a:cxnLst/>
                <a:rect l="l" t="t" r="r" b="b"/>
                <a:pathLst>
                  <a:path w="11494" h="9828" extrusionOk="0">
                    <a:moveTo>
                      <a:pt x="143" y="1"/>
                    </a:moveTo>
                    <a:lnTo>
                      <a:pt x="1" y="9828"/>
                    </a:lnTo>
                    <a:lnTo>
                      <a:pt x="2080" y="9828"/>
                    </a:lnTo>
                    <a:lnTo>
                      <a:pt x="2080" y="8494"/>
                    </a:lnTo>
                    <a:cubicBezTo>
                      <a:pt x="2715" y="8796"/>
                      <a:pt x="3271" y="9256"/>
                      <a:pt x="3684" y="9828"/>
                    </a:cubicBezTo>
                    <a:lnTo>
                      <a:pt x="11494" y="9828"/>
                    </a:lnTo>
                    <a:cubicBezTo>
                      <a:pt x="10669" y="8240"/>
                      <a:pt x="9224" y="7065"/>
                      <a:pt x="7509" y="6573"/>
                    </a:cubicBezTo>
                    <a:cubicBezTo>
                      <a:pt x="7255" y="6510"/>
                      <a:pt x="6986" y="6446"/>
                      <a:pt x="6716" y="6399"/>
                    </a:cubicBezTo>
                    <a:cubicBezTo>
                      <a:pt x="6097" y="6303"/>
                      <a:pt x="5477" y="6113"/>
                      <a:pt x="4906" y="5843"/>
                    </a:cubicBezTo>
                    <a:cubicBezTo>
                      <a:pt x="4858" y="5827"/>
                      <a:pt x="4827" y="5811"/>
                      <a:pt x="4795" y="5795"/>
                    </a:cubicBezTo>
                    <a:lnTo>
                      <a:pt x="4747" y="5764"/>
                    </a:lnTo>
                    <a:lnTo>
                      <a:pt x="4668" y="5716"/>
                    </a:lnTo>
                    <a:lnTo>
                      <a:pt x="4620" y="5684"/>
                    </a:lnTo>
                    <a:lnTo>
                      <a:pt x="4557" y="5637"/>
                    </a:lnTo>
                    <a:lnTo>
                      <a:pt x="4509" y="5605"/>
                    </a:lnTo>
                    <a:lnTo>
                      <a:pt x="4446" y="5557"/>
                    </a:lnTo>
                    <a:lnTo>
                      <a:pt x="4414" y="5525"/>
                    </a:lnTo>
                    <a:lnTo>
                      <a:pt x="4350" y="5462"/>
                    </a:lnTo>
                    <a:lnTo>
                      <a:pt x="4303" y="5430"/>
                    </a:lnTo>
                    <a:lnTo>
                      <a:pt x="4223" y="5367"/>
                    </a:lnTo>
                    <a:cubicBezTo>
                      <a:pt x="4223" y="5367"/>
                      <a:pt x="4207" y="5351"/>
                      <a:pt x="4207" y="5351"/>
                    </a:cubicBezTo>
                    <a:lnTo>
                      <a:pt x="4112" y="5256"/>
                    </a:lnTo>
                    <a:lnTo>
                      <a:pt x="4080" y="5224"/>
                    </a:lnTo>
                    <a:lnTo>
                      <a:pt x="4017" y="5144"/>
                    </a:lnTo>
                    <a:lnTo>
                      <a:pt x="3985" y="5113"/>
                    </a:lnTo>
                    <a:lnTo>
                      <a:pt x="3938" y="5049"/>
                    </a:lnTo>
                    <a:lnTo>
                      <a:pt x="3906" y="5002"/>
                    </a:lnTo>
                    <a:cubicBezTo>
                      <a:pt x="3874" y="4986"/>
                      <a:pt x="3874" y="4954"/>
                      <a:pt x="3858" y="4938"/>
                    </a:cubicBezTo>
                    <a:lnTo>
                      <a:pt x="3811" y="4890"/>
                    </a:lnTo>
                    <a:lnTo>
                      <a:pt x="3779" y="4827"/>
                    </a:lnTo>
                    <a:lnTo>
                      <a:pt x="3747" y="4779"/>
                    </a:lnTo>
                    <a:lnTo>
                      <a:pt x="3699" y="4716"/>
                    </a:lnTo>
                    <a:lnTo>
                      <a:pt x="3668" y="4668"/>
                    </a:lnTo>
                    <a:lnTo>
                      <a:pt x="3604" y="4557"/>
                    </a:lnTo>
                    <a:cubicBezTo>
                      <a:pt x="3588" y="4541"/>
                      <a:pt x="3588" y="4509"/>
                      <a:pt x="3572" y="4494"/>
                    </a:cubicBezTo>
                    <a:cubicBezTo>
                      <a:pt x="3557" y="4462"/>
                      <a:pt x="3557" y="4446"/>
                      <a:pt x="3541" y="4430"/>
                    </a:cubicBezTo>
                    <a:lnTo>
                      <a:pt x="3509" y="4367"/>
                    </a:lnTo>
                    <a:lnTo>
                      <a:pt x="3493" y="4319"/>
                    </a:lnTo>
                    <a:cubicBezTo>
                      <a:pt x="3477" y="4287"/>
                      <a:pt x="3461" y="4255"/>
                      <a:pt x="3445" y="4240"/>
                    </a:cubicBezTo>
                    <a:cubicBezTo>
                      <a:pt x="3445" y="4224"/>
                      <a:pt x="3445" y="4208"/>
                      <a:pt x="3430" y="4192"/>
                    </a:cubicBezTo>
                    <a:cubicBezTo>
                      <a:pt x="3223" y="3668"/>
                      <a:pt x="2953" y="1334"/>
                      <a:pt x="3033" y="779"/>
                    </a:cubicBez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093" name="Google Shape;1093;p44"/>
              <p:cNvSpPr/>
              <p:nvPr/>
            </p:nvSpPr>
            <p:spPr>
              <a:xfrm>
                <a:off x="2042388" y="3282597"/>
                <a:ext cx="240892" cy="1329298"/>
              </a:xfrm>
              <a:custGeom>
                <a:avLst/>
                <a:gdLst/>
                <a:ahLst/>
                <a:cxnLst/>
                <a:rect l="l" t="t" r="r" b="b"/>
                <a:pathLst>
                  <a:path w="5843" h="32243" extrusionOk="0">
                    <a:moveTo>
                      <a:pt x="1" y="1"/>
                    </a:moveTo>
                    <a:cubicBezTo>
                      <a:pt x="1" y="2652"/>
                      <a:pt x="1" y="29147"/>
                      <a:pt x="128" y="32021"/>
                    </a:cubicBezTo>
                    <a:lnTo>
                      <a:pt x="4001" y="32243"/>
                    </a:lnTo>
                    <a:cubicBezTo>
                      <a:pt x="4176" y="29624"/>
                      <a:pt x="5843" y="3112"/>
                      <a:pt x="5684" y="493"/>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094" name="Google Shape;1094;p44"/>
              <p:cNvSpPr/>
              <p:nvPr/>
            </p:nvSpPr>
            <p:spPr>
              <a:xfrm>
                <a:off x="2286544" y="3233535"/>
                <a:ext cx="257218" cy="1371845"/>
              </a:xfrm>
              <a:custGeom>
                <a:avLst/>
                <a:gdLst/>
                <a:ahLst/>
                <a:cxnLst/>
                <a:rect l="l" t="t" r="r" b="b"/>
                <a:pathLst>
                  <a:path w="6239" h="33275" extrusionOk="0">
                    <a:moveTo>
                      <a:pt x="5715" y="0"/>
                    </a:moveTo>
                    <a:lnTo>
                      <a:pt x="48" y="731"/>
                    </a:lnTo>
                    <a:cubicBezTo>
                      <a:pt x="0" y="3667"/>
                      <a:pt x="2254" y="30306"/>
                      <a:pt x="2619" y="33211"/>
                    </a:cubicBezTo>
                    <a:lnTo>
                      <a:pt x="6239" y="33274"/>
                    </a:lnTo>
                    <a:cubicBezTo>
                      <a:pt x="6239" y="29972"/>
                      <a:pt x="5842" y="3017"/>
                      <a:pt x="5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095" name="Google Shape;1095;p44"/>
              <p:cNvSpPr/>
              <p:nvPr/>
            </p:nvSpPr>
            <p:spPr>
              <a:xfrm>
                <a:off x="2162817" y="4106303"/>
                <a:ext cx="41269" cy="516416"/>
              </a:xfrm>
              <a:custGeom>
                <a:avLst/>
                <a:gdLst/>
                <a:ahLst/>
                <a:cxnLst/>
                <a:rect l="l" t="t" r="r" b="b"/>
                <a:pathLst>
                  <a:path w="1001" h="12526" extrusionOk="0">
                    <a:moveTo>
                      <a:pt x="927" y="1"/>
                    </a:moveTo>
                    <a:cubicBezTo>
                      <a:pt x="890" y="1"/>
                      <a:pt x="850" y="24"/>
                      <a:pt x="842" y="72"/>
                    </a:cubicBezTo>
                    <a:cubicBezTo>
                      <a:pt x="525" y="4200"/>
                      <a:pt x="445" y="8327"/>
                      <a:pt x="1" y="12455"/>
                    </a:cubicBezTo>
                    <a:cubicBezTo>
                      <a:pt x="1" y="12502"/>
                      <a:pt x="40" y="12526"/>
                      <a:pt x="80" y="12526"/>
                    </a:cubicBezTo>
                    <a:cubicBezTo>
                      <a:pt x="120" y="12526"/>
                      <a:pt x="159" y="12502"/>
                      <a:pt x="159" y="12455"/>
                    </a:cubicBezTo>
                    <a:cubicBezTo>
                      <a:pt x="604" y="8327"/>
                      <a:pt x="683" y="4200"/>
                      <a:pt x="1001" y="72"/>
                    </a:cubicBezTo>
                    <a:cubicBezTo>
                      <a:pt x="1001" y="24"/>
                      <a:pt x="965" y="1"/>
                      <a:pt x="927" y="1"/>
                    </a:cubicBezTo>
                    <a:close/>
                  </a:path>
                </a:pathLst>
              </a:custGeom>
              <a:solidFill>
                <a:srgbClr val="F3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096" name="Google Shape;1096;p44"/>
              <p:cNvSpPr/>
              <p:nvPr/>
            </p:nvSpPr>
            <p:spPr>
              <a:xfrm>
                <a:off x="2202108" y="3533596"/>
                <a:ext cx="40939" cy="507139"/>
              </a:xfrm>
              <a:custGeom>
                <a:avLst/>
                <a:gdLst/>
                <a:ahLst/>
                <a:cxnLst/>
                <a:rect l="l" t="t" r="r" b="b"/>
                <a:pathLst>
                  <a:path w="993" h="12301" extrusionOk="0">
                    <a:moveTo>
                      <a:pt x="917" y="1"/>
                    </a:moveTo>
                    <a:cubicBezTo>
                      <a:pt x="877" y="1"/>
                      <a:pt x="834" y="25"/>
                      <a:pt x="826" y="72"/>
                    </a:cubicBezTo>
                    <a:cubicBezTo>
                      <a:pt x="461" y="4121"/>
                      <a:pt x="365" y="8185"/>
                      <a:pt x="0" y="12217"/>
                    </a:cubicBezTo>
                    <a:cubicBezTo>
                      <a:pt x="0" y="12272"/>
                      <a:pt x="40" y="12300"/>
                      <a:pt x="80" y="12300"/>
                    </a:cubicBezTo>
                    <a:cubicBezTo>
                      <a:pt x="119" y="12300"/>
                      <a:pt x="159" y="12272"/>
                      <a:pt x="159" y="12217"/>
                    </a:cubicBezTo>
                    <a:cubicBezTo>
                      <a:pt x="524" y="8185"/>
                      <a:pt x="619" y="4121"/>
                      <a:pt x="984" y="72"/>
                    </a:cubicBezTo>
                    <a:cubicBezTo>
                      <a:pt x="992" y="25"/>
                      <a:pt x="957" y="1"/>
                      <a:pt x="917" y="1"/>
                    </a:cubicBezTo>
                    <a:close/>
                  </a:path>
                </a:pathLst>
              </a:custGeom>
              <a:solidFill>
                <a:srgbClr val="F3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097" name="Google Shape;1097;p44"/>
              <p:cNvSpPr/>
              <p:nvPr/>
            </p:nvSpPr>
            <p:spPr>
              <a:xfrm>
                <a:off x="2372588" y="4121351"/>
                <a:ext cx="47824" cy="483063"/>
              </a:xfrm>
              <a:custGeom>
                <a:avLst/>
                <a:gdLst/>
                <a:ahLst/>
                <a:cxnLst/>
                <a:rect l="l" t="t" r="r" b="b"/>
                <a:pathLst>
                  <a:path w="1160" h="11717" extrusionOk="0">
                    <a:moveTo>
                      <a:pt x="82" y="1"/>
                    </a:moveTo>
                    <a:cubicBezTo>
                      <a:pt x="40" y="1"/>
                      <a:pt x="1" y="25"/>
                      <a:pt x="9" y="72"/>
                    </a:cubicBezTo>
                    <a:cubicBezTo>
                      <a:pt x="405" y="3930"/>
                      <a:pt x="548" y="7803"/>
                      <a:pt x="993" y="11645"/>
                    </a:cubicBezTo>
                    <a:cubicBezTo>
                      <a:pt x="1001" y="11693"/>
                      <a:pt x="1044" y="11716"/>
                      <a:pt x="1084" y="11716"/>
                    </a:cubicBezTo>
                    <a:cubicBezTo>
                      <a:pt x="1124" y="11716"/>
                      <a:pt x="1159" y="11693"/>
                      <a:pt x="1152" y="11645"/>
                    </a:cubicBezTo>
                    <a:cubicBezTo>
                      <a:pt x="707" y="7803"/>
                      <a:pt x="564" y="3930"/>
                      <a:pt x="167" y="72"/>
                    </a:cubicBezTo>
                    <a:cubicBezTo>
                      <a:pt x="167" y="25"/>
                      <a:pt x="124" y="1"/>
                      <a:pt x="82" y="1"/>
                    </a:cubicBezTo>
                    <a:close/>
                  </a:path>
                </a:pathLst>
              </a:custGeom>
              <a:solidFill>
                <a:srgbClr val="F3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098" name="Google Shape;1098;p44"/>
              <p:cNvSpPr/>
              <p:nvPr/>
            </p:nvSpPr>
            <p:spPr>
              <a:xfrm>
                <a:off x="2315322" y="3524609"/>
                <a:ext cx="57966" cy="532000"/>
              </a:xfrm>
              <a:custGeom>
                <a:avLst/>
                <a:gdLst/>
                <a:ahLst/>
                <a:cxnLst/>
                <a:rect l="l" t="t" r="r" b="b"/>
                <a:pathLst>
                  <a:path w="1406" h="12904" extrusionOk="0">
                    <a:moveTo>
                      <a:pt x="74" y="1"/>
                    </a:moveTo>
                    <a:cubicBezTo>
                      <a:pt x="36" y="1"/>
                      <a:pt x="1" y="28"/>
                      <a:pt x="1" y="84"/>
                    </a:cubicBezTo>
                    <a:cubicBezTo>
                      <a:pt x="397" y="3370"/>
                      <a:pt x="731" y="6672"/>
                      <a:pt x="1001" y="9990"/>
                    </a:cubicBezTo>
                    <a:cubicBezTo>
                      <a:pt x="1096" y="10927"/>
                      <a:pt x="1175" y="11879"/>
                      <a:pt x="1239" y="12832"/>
                    </a:cubicBezTo>
                    <a:cubicBezTo>
                      <a:pt x="1239" y="12879"/>
                      <a:pt x="1282" y="12903"/>
                      <a:pt x="1324" y="12903"/>
                    </a:cubicBezTo>
                    <a:cubicBezTo>
                      <a:pt x="1366" y="12903"/>
                      <a:pt x="1405" y="12879"/>
                      <a:pt x="1398" y="12832"/>
                    </a:cubicBezTo>
                    <a:cubicBezTo>
                      <a:pt x="1128" y="9514"/>
                      <a:pt x="826" y="6228"/>
                      <a:pt x="477" y="2926"/>
                    </a:cubicBezTo>
                    <a:cubicBezTo>
                      <a:pt x="382" y="1973"/>
                      <a:pt x="270" y="1021"/>
                      <a:pt x="159" y="84"/>
                    </a:cubicBezTo>
                    <a:cubicBezTo>
                      <a:pt x="151" y="28"/>
                      <a:pt x="112" y="1"/>
                      <a:pt x="74" y="1"/>
                    </a:cubicBezTo>
                    <a:close/>
                  </a:path>
                </a:pathLst>
              </a:custGeom>
              <a:solidFill>
                <a:srgbClr val="F3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099" name="Google Shape;1099;p44"/>
              <p:cNvSpPr/>
              <p:nvPr/>
            </p:nvSpPr>
            <p:spPr>
              <a:xfrm>
                <a:off x="2042388" y="3160230"/>
                <a:ext cx="478486" cy="377685"/>
              </a:xfrm>
              <a:custGeom>
                <a:avLst/>
                <a:gdLst/>
                <a:ahLst/>
                <a:cxnLst/>
                <a:rect l="l" t="t" r="r" b="b"/>
                <a:pathLst>
                  <a:path w="11606" h="9161" extrusionOk="0">
                    <a:moveTo>
                      <a:pt x="1" y="0"/>
                    </a:moveTo>
                    <a:lnTo>
                      <a:pt x="1" y="4668"/>
                    </a:lnTo>
                    <a:cubicBezTo>
                      <a:pt x="1" y="7144"/>
                      <a:pt x="2017" y="9160"/>
                      <a:pt x="4509" y="9160"/>
                    </a:cubicBezTo>
                    <a:lnTo>
                      <a:pt x="7097" y="9160"/>
                    </a:lnTo>
                    <a:cubicBezTo>
                      <a:pt x="9589" y="9160"/>
                      <a:pt x="11589" y="7144"/>
                      <a:pt x="11605" y="4668"/>
                    </a:cubicBezTo>
                    <a:lnTo>
                      <a:pt x="116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100" name="Google Shape;1100;p44"/>
              <p:cNvSpPr/>
              <p:nvPr/>
            </p:nvSpPr>
            <p:spPr>
              <a:xfrm>
                <a:off x="2219300" y="3509601"/>
                <a:ext cx="153614" cy="36239"/>
              </a:xfrm>
              <a:custGeom>
                <a:avLst/>
                <a:gdLst/>
                <a:ahLst/>
                <a:cxnLst/>
                <a:rect l="l" t="t" r="r" b="b"/>
                <a:pathLst>
                  <a:path w="3726" h="879" extrusionOk="0">
                    <a:moveTo>
                      <a:pt x="3604" y="0"/>
                    </a:moveTo>
                    <a:cubicBezTo>
                      <a:pt x="3587" y="0"/>
                      <a:pt x="3569" y="6"/>
                      <a:pt x="3552" y="19"/>
                    </a:cubicBezTo>
                    <a:cubicBezTo>
                      <a:pt x="3092" y="369"/>
                      <a:pt x="2568" y="575"/>
                      <a:pt x="1996" y="654"/>
                    </a:cubicBezTo>
                    <a:cubicBezTo>
                      <a:pt x="1698" y="700"/>
                      <a:pt x="1401" y="724"/>
                      <a:pt x="1103" y="724"/>
                    </a:cubicBezTo>
                    <a:cubicBezTo>
                      <a:pt x="782" y="724"/>
                      <a:pt x="460" y="696"/>
                      <a:pt x="139" y="639"/>
                    </a:cubicBezTo>
                    <a:cubicBezTo>
                      <a:pt x="134" y="638"/>
                      <a:pt x="129" y="637"/>
                      <a:pt x="124" y="637"/>
                    </a:cubicBezTo>
                    <a:cubicBezTo>
                      <a:pt x="39" y="637"/>
                      <a:pt x="1" y="766"/>
                      <a:pt x="91" y="781"/>
                    </a:cubicBezTo>
                    <a:cubicBezTo>
                      <a:pt x="427" y="847"/>
                      <a:pt x="764" y="879"/>
                      <a:pt x="1100" y="879"/>
                    </a:cubicBezTo>
                    <a:cubicBezTo>
                      <a:pt x="1415" y="879"/>
                      <a:pt x="1729" y="851"/>
                      <a:pt x="2044" y="797"/>
                    </a:cubicBezTo>
                    <a:cubicBezTo>
                      <a:pt x="2631" y="718"/>
                      <a:pt x="3187" y="496"/>
                      <a:pt x="3663" y="131"/>
                    </a:cubicBezTo>
                    <a:cubicBezTo>
                      <a:pt x="3726" y="80"/>
                      <a:pt x="3670" y="0"/>
                      <a:pt x="3604" y="0"/>
                    </a:cubicBezTo>
                    <a:close/>
                  </a:path>
                </a:pathLst>
              </a:custGeom>
              <a:solidFill>
                <a:srgbClr val="F3F3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101" name="Google Shape;1101;p44"/>
              <p:cNvSpPr/>
              <p:nvPr/>
            </p:nvSpPr>
            <p:spPr>
              <a:xfrm>
                <a:off x="2045027" y="3211931"/>
                <a:ext cx="477126" cy="41"/>
              </a:xfrm>
              <a:custGeom>
                <a:avLst/>
                <a:gdLst/>
                <a:ahLst/>
                <a:cxnLst/>
                <a:rect l="l" t="t" r="r" b="b"/>
                <a:pathLst>
                  <a:path w="11573" h="1" fill="none" extrusionOk="0">
                    <a:moveTo>
                      <a:pt x="0" y="0"/>
                    </a:moveTo>
                    <a:lnTo>
                      <a:pt x="11573" y="0"/>
                    </a:lnTo>
                  </a:path>
                </a:pathLst>
              </a:custGeom>
              <a:noFill/>
              <a:ln w="9925" cap="flat" cmpd="sng">
                <a:solidFill>
                  <a:srgbClr val="C47B30"/>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102" name="Google Shape;1102;p44"/>
              <p:cNvSpPr/>
              <p:nvPr/>
            </p:nvSpPr>
            <p:spPr>
              <a:xfrm>
                <a:off x="1988709" y="3159530"/>
                <a:ext cx="571413" cy="64232"/>
              </a:xfrm>
              <a:custGeom>
                <a:avLst/>
                <a:gdLst/>
                <a:ahLst/>
                <a:cxnLst/>
                <a:rect l="l" t="t" r="r" b="b"/>
                <a:pathLst>
                  <a:path w="13860" h="1558" extrusionOk="0">
                    <a:moveTo>
                      <a:pt x="781" y="1"/>
                    </a:moveTo>
                    <a:cubicBezTo>
                      <a:pt x="350" y="1"/>
                      <a:pt x="1" y="344"/>
                      <a:pt x="1" y="779"/>
                    </a:cubicBezTo>
                    <a:cubicBezTo>
                      <a:pt x="1" y="1214"/>
                      <a:pt x="350" y="1558"/>
                      <a:pt x="781" y="1558"/>
                    </a:cubicBezTo>
                    <a:cubicBezTo>
                      <a:pt x="791" y="1558"/>
                      <a:pt x="801" y="1557"/>
                      <a:pt x="811" y="1557"/>
                    </a:cubicBezTo>
                    <a:lnTo>
                      <a:pt x="13050" y="1557"/>
                    </a:lnTo>
                    <a:cubicBezTo>
                      <a:pt x="13060" y="1557"/>
                      <a:pt x="13070" y="1558"/>
                      <a:pt x="13079" y="1558"/>
                    </a:cubicBezTo>
                    <a:cubicBezTo>
                      <a:pt x="13510" y="1558"/>
                      <a:pt x="13860" y="1214"/>
                      <a:pt x="13860" y="779"/>
                    </a:cubicBezTo>
                    <a:cubicBezTo>
                      <a:pt x="13860" y="344"/>
                      <a:pt x="13510" y="1"/>
                      <a:pt x="13079" y="1"/>
                    </a:cubicBezTo>
                    <a:cubicBezTo>
                      <a:pt x="13070" y="1"/>
                      <a:pt x="13060" y="1"/>
                      <a:pt x="13050" y="1"/>
                    </a:cubicBezTo>
                    <a:lnTo>
                      <a:pt x="811" y="1"/>
                    </a:lnTo>
                    <a:cubicBezTo>
                      <a:pt x="801" y="1"/>
                      <a:pt x="791" y="1"/>
                      <a:pt x="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103" name="Google Shape;1103;p44"/>
              <p:cNvSpPr/>
              <p:nvPr/>
            </p:nvSpPr>
            <p:spPr>
              <a:xfrm>
                <a:off x="2188338" y="2225579"/>
                <a:ext cx="212775" cy="236522"/>
              </a:xfrm>
              <a:custGeom>
                <a:avLst/>
                <a:gdLst/>
                <a:ahLst/>
                <a:cxnLst/>
                <a:rect l="l" t="t" r="r" b="b"/>
                <a:pathLst>
                  <a:path w="5161" h="5737" extrusionOk="0">
                    <a:moveTo>
                      <a:pt x="3811" y="1"/>
                    </a:moveTo>
                    <a:lnTo>
                      <a:pt x="1541" y="1826"/>
                    </a:lnTo>
                    <a:cubicBezTo>
                      <a:pt x="1636" y="2604"/>
                      <a:pt x="1207" y="3192"/>
                      <a:pt x="826" y="3890"/>
                    </a:cubicBezTo>
                    <a:cubicBezTo>
                      <a:pt x="636" y="4239"/>
                      <a:pt x="398" y="4620"/>
                      <a:pt x="1" y="4763"/>
                    </a:cubicBezTo>
                    <a:cubicBezTo>
                      <a:pt x="593" y="5429"/>
                      <a:pt x="1516" y="5736"/>
                      <a:pt x="2410" y="5736"/>
                    </a:cubicBezTo>
                    <a:cubicBezTo>
                      <a:pt x="2475" y="5736"/>
                      <a:pt x="2540" y="5735"/>
                      <a:pt x="2604" y="5732"/>
                    </a:cubicBezTo>
                    <a:cubicBezTo>
                      <a:pt x="3557" y="5668"/>
                      <a:pt x="4620" y="5224"/>
                      <a:pt x="5160" y="4446"/>
                    </a:cubicBezTo>
                    <a:cubicBezTo>
                      <a:pt x="4112" y="3985"/>
                      <a:pt x="3684" y="1144"/>
                      <a:pt x="3811" y="1"/>
                    </a:cubicBezTo>
                    <a:close/>
                  </a:path>
                </a:pathLst>
              </a:custGeom>
              <a:solidFill>
                <a:srgbClr val="AC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104" name="Google Shape;1104;p44"/>
              <p:cNvSpPr/>
              <p:nvPr/>
            </p:nvSpPr>
            <p:spPr>
              <a:xfrm>
                <a:off x="2158241" y="2040132"/>
                <a:ext cx="183957" cy="289211"/>
              </a:xfrm>
              <a:custGeom>
                <a:avLst/>
                <a:gdLst/>
                <a:ahLst/>
                <a:cxnLst/>
                <a:rect l="l" t="t" r="r" b="b"/>
                <a:pathLst>
                  <a:path w="4462" h="7015" extrusionOk="0">
                    <a:moveTo>
                      <a:pt x="2101" y="1"/>
                    </a:moveTo>
                    <a:cubicBezTo>
                      <a:pt x="2052" y="1"/>
                      <a:pt x="2003" y="3"/>
                      <a:pt x="1953" y="6"/>
                    </a:cubicBezTo>
                    <a:cubicBezTo>
                      <a:pt x="826" y="101"/>
                      <a:pt x="1" y="1086"/>
                      <a:pt x="80" y="2197"/>
                    </a:cubicBezTo>
                    <a:lnTo>
                      <a:pt x="318" y="5150"/>
                    </a:lnTo>
                    <a:cubicBezTo>
                      <a:pt x="408" y="6203"/>
                      <a:pt x="1298" y="7014"/>
                      <a:pt x="2337" y="7014"/>
                    </a:cubicBezTo>
                    <a:cubicBezTo>
                      <a:pt x="2394" y="7014"/>
                      <a:pt x="2451" y="7012"/>
                      <a:pt x="2509" y="7007"/>
                    </a:cubicBezTo>
                    <a:cubicBezTo>
                      <a:pt x="3636" y="6912"/>
                      <a:pt x="4461" y="5943"/>
                      <a:pt x="4382" y="4816"/>
                    </a:cubicBezTo>
                    <a:lnTo>
                      <a:pt x="4144" y="1879"/>
                    </a:lnTo>
                    <a:cubicBezTo>
                      <a:pt x="4053" y="802"/>
                      <a:pt x="3150" y="1"/>
                      <a:pt x="2101" y="1"/>
                    </a:cubicBezTo>
                    <a:close/>
                  </a:path>
                </a:pathLst>
              </a:custGeom>
              <a:solidFill>
                <a:srgbClr val="AC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105" name="Google Shape;1105;p44"/>
              <p:cNvSpPr/>
              <p:nvPr/>
            </p:nvSpPr>
            <p:spPr>
              <a:xfrm>
                <a:off x="2165456" y="2039967"/>
                <a:ext cx="169527" cy="152913"/>
              </a:xfrm>
              <a:custGeom>
                <a:avLst/>
                <a:gdLst/>
                <a:ahLst/>
                <a:cxnLst/>
                <a:rect l="l" t="t" r="r" b="b"/>
                <a:pathLst>
                  <a:path w="4112" h="3709" extrusionOk="0">
                    <a:moveTo>
                      <a:pt x="1921" y="1"/>
                    </a:moveTo>
                    <a:cubicBezTo>
                      <a:pt x="1112" y="1"/>
                      <a:pt x="303" y="456"/>
                      <a:pt x="0" y="1423"/>
                    </a:cubicBezTo>
                    <a:cubicBezTo>
                      <a:pt x="158" y="1528"/>
                      <a:pt x="338" y="1590"/>
                      <a:pt x="521" y="1590"/>
                    </a:cubicBezTo>
                    <a:cubicBezTo>
                      <a:pt x="559" y="1590"/>
                      <a:pt x="597" y="1587"/>
                      <a:pt x="635" y="1582"/>
                    </a:cubicBezTo>
                    <a:cubicBezTo>
                      <a:pt x="1111" y="1534"/>
                      <a:pt x="1556" y="1375"/>
                      <a:pt x="1953" y="1106"/>
                    </a:cubicBezTo>
                    <a:cubicBezTo>
                      <a:pt x="2090" y="1021"/>
                      <a:pt x="2245" y="982"/>
                      <a:pt x="2397" y="982"/>
                    </a:cubicBezTo>
                    <a:cubicBezTo>
                      <a:pt x="2790" y="982"/>
                      <a:pt x="3168" y="1247"/>
                      <a:pt x="3191" y="1693"/>
                    </a:cubicBezTo>
                    <a:cubicBezTo>
                      <a:pt x="3223" y="2169"/>
                      <a:pt x="3048" y="2757"/>
                      <a:pt x="3334" y="3169"/>
                    </a:cubicBezTo>
                    <a:cubicBezTo>
                      <a:pt x="3524" y="3439"/>
                      <a:pt x="3794" y="3630"/>
                      <a:pt x="4112" y="3709"/>
                    </a:cubicBezTo>
                    <a:lnTo>
                      <a:pt x="3969" y="1868"/>
                    </a:lnTo>
                    <a:cubicBezTo>
                      <a:pt x="3865" y="655"/>
                      <a:pt x="2892" y="1"/>
                      <a:pt x="1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106" name="Google Shape;1106;p44"/>
              <p:cNvSpPr/>
              <p:nvPr/>
            </p:nvSpPr>
            <p:spPr>
              <a:xfrm>
                <a:off x="2308766" y="2173878"/>
                <a:ext cx="77838" cy="65799"/>
              </a:xfrm>
              <a:custGeom>
                <a:avLst/>
                <a:gdLst/>
                <a:ahLst/>
                <a:cxnLst/>
                <a:rect l="l" t="t" r="r" b="b"/>
                <a:pathLst>
                  <a:path w="1888" h="1596" extrusionOk="0">
                    <a:moveTo>
                      <a:pt x="1032" y="0"/>
                    </a:moveTo>
                    <a:cubicBezTo>
                      <a:pt x="1021" y="0"/>
                      <a:pt x="1011" y="0"/>
                      <a:pt x="1001" y="1"/>
                    </a:cubicBezTo>
                    <a:cubicBezTo>
                      <a:pt x="287" y="64"/>
                      <a:pt x="1" y="937"/>
                      <a:pt x="541" y="1398"/>
                    </a:cubicBezTo>
                    <a:cubicBezTo>
                      <a:pt x="696" y="1535"/>
                      <a:pt x="876" y="1596"/>
                      <a:pt x="1051" y="1596"/>
                    </a:cubicBezTo>
                    <a:cubicBezTo>
                      <a:pt x="1483" y="1596"/>
                      <a:pt x="1887" y="1228"/>
                      <a:pt x="1842" y="731"/>
                    </a:cubicBezTo>
                    <a:cubicBezTo>
                      <a:pt x="1811" y="313"/>
                      <a:pt x="1448" y="0"/>
                      <a:pt x="1032" y="0"/>
                    </a:cubicBezTo>
                    <a:close/>
                  </a:path>
                </a:pathLst>
              </a:custGeom>
              <a:solidFill>
                <a:srgbClr val="AC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107" name="Google Shape;1107;p44"/>
              <p:cNvSpPr/>
              <p:nvPr/>
            </p:nvSpPr>
            <p:spPr>
              <a:xfrm>
                <a:off x="2297016" y="2522094"/>
                <a:ext cx="94246" cy="105377"/>
              </a:xfrm>
              <a:custGeom>
                <a:avLst/>
                <a:gdLst/>
                <a:ahLst/>
                <a:cxnLst/>
                <a:rect l="l" t="t" r="r" b="b"/>
                <a:pathLst>
                  <a:path w="2286" h="2556" fill="none" extrusionOk="0">
                    <a:moveTo>
                      <a:pt x="0" y="2556"/>
                    </a:moveTo>
                    <a:cubicBezTo>
                      <a:pt x="635" y="1604"/>
                      <a:pt x="1413" y="746"/>
                      <a:pt x="2286" y="0"/>
                    </a:cubicBezTo>
                  </a:path>
                </a:pathLst>
              </a:custGeom>
              <a:noFill/>
              <a:ln w="5950"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108" name="Google Shape;1108;p44"/>
              <p:cNvSpPr/>
              <p:nvPr/>
            </p:nvSpPr>
            <p:spPr>
              <a:xfrm>
                <a:off x="1708849" y="2623640"/>
                <a:ext cx="799566" cy="580566"/>
              </a:xfrm>
              <a:custGeom>
                <a:avLst/>
                <a:gdLst/>
                <a:ahLst/>
                <a:cxnLst/>
                <a:rect l="l" t="t" r="r" b="b"/>
                <a:pathLst>
                  <a:path w="19394" h="14082" extrusionOk="0">
                    <a:moveTo>
                      <a:pt x="16631" y="1"/>
                    </a:moveTo>
                    <a:cubicBezTo>
                      <a:pt x="15844" y="1"/>
                      <a:pt x="15068" y="379"/>
                      <a:pt x="14599" y="1077"/>
                    </a:cubicBezTo>
                    <a:lnTo>
                      <a:pt x="10077" y="7809"/>
                    </a:lnTo>
                    <a:lnTo>
                      <a:pt x="1360" y="11587"/>
                    </a:lnTo>
                    <a:cubicBezTo>
                      <a:pt x="1" y="12133"/>
                      <a:pt x="483" y="14081"/>
                      <a:pt x="1810" y="14081"/>
                    </a:cubicBezTo>
                    <a:cubicBezTo>
                      <a:pt x="1909" y="14081"/>
                      <a:pt x="2013" y="14070"/>
                      <a:pt x="2122" y="14047"/>
                    </a:cubicBezTo>
                    <a:lnTo>
                      <a:pt x="12440" y="12079"/>
                    </a:lnTo>
                    <a:cubicBezTo>
                      <a:pt x="12917" y="11983"/>
                      <a:pt x="13345" y="11698"/>
                      <a:pt x="13615" y="11301"/>
                    </a:cubicBezTo>
                    <a:lnTo>
                      <a:pt x="13742" y="11094"/>
                    </a:lnTo>
                    <a:lnTo>
                      <a:pt x="18648" y="3776"/>
                    </a:lnTo>
                    <a:lnTo>
                      <a:pt x="18648" y="3792"/>
                    </a:lnTo>
                    <a:cubicBezTo>
                      <a:pt x="19394" y="2665"/>
                      <a:pt x="19092" y="1157"/>
                      <a:pt x="17981" y="411"/>
                    </a:cubicBezTo>
                    <a:cubicBezTo>
                      <a:pt x="17568" y="133"/>
                      <a:pt x="17097" y="1"/>
                      <a:pt x="16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109" name="Google Shape;1109;p44"/>
              <p:cNvSpPr/>
              <p:nvPr/>
            </p:nvSpPr>
            <p:spPr>
              <a:xfrm>
                <a:off x="1379392" y="2445698"/>
                <a:ext cx="754876" cy="477126"/>
              </a:xfrm>
              <a:custGeom>
                <a:avLst/>
                <a:gdLst/>
                <a:ahLst/>
                <a:cxnLst/>
                <a:rect l="l" t="t" r="r" b="b"/>
                <a:pathLst>
                  <a:path w="18310" h="11573" extrusionOk="0">
                    <a:moveTo>
                      <a:pt x="15640" y="1"/>
                    </a:moveTo>
                    <a:cubicBezTo>
                      <a:pt x="15376" y="1"/>
                      <a:pt x="15107" y="45"/>
                      <a:pt x="14843" y="139"/>
                    </a:cubicBezTo>
                    <a:cubicBezTo>
                      <a:pt x="14764" y="155"/>
                      <a:pt x="14701" y="186"/>
                      <a:pt x="14637" y="202"/>
                    </a:cubicBezTo>
                    <a:lnTo>
                      <a:pt x="14542" y="250"/>
                    </a:lnTo>
                    <a:lnTo>
                      <a:pt x="14478" y="297"/>
                    </a:lnTo>
                    <a:cubicBezTo>
                      <a:pt x="14415" y="313"/>
                      <a:pt x="14367" y="345"/>
                      <a:pt x="14320" y="377"/>
                    </a:cubicBezTo>
                    <a:lnTo>
                      <a:pt x="14208" y="456"/>
                    </a:lnTo>
                    <a:lnTo>
                      <a:pt x="14129" y="504"/>
                    </a:lnTo>
                    <a:cubicBezTo>
                      <a:pt x="14034" y="567"/>
                      <a:pt x="13970" y="631"/>
                      <a:pt x="13907" y="678"/>
                    </a:cubicBezTo>
                    <a:cubicBezTo>
                      <a:pt x="13796" y="774"/>
                      <a:pt x="13685" y="837"/>
                      <a:pt x="13589" y="917"/>
                    </a:cubicBezTo>
                    <a:cubicBezTo>
                      <a:pt x="13415" y="1075"/>
                      <a:pt x="13240" y="1234"/>
                      <a:pt x="13081" y="1377"/>
                    </a:cubicBezTo>
                    <a:cubicBezTo>
                      <a:pt x="12748" y="1663"/>
                      <a:pt x="12446" y="1948"/>
                      <a:pt x="12129" y="2234"/>
                    </a:cubicBezTo>
                    <a:cubicBezTo>
                      <a:pt x="11510" y="2806"/>
                      <a:pt x="10922" y="3377"/>
                      <a:pt x="10319" y="3949"/>
                    </a:cubicBezTo>
                    <a:cubicBezTo>
                      <a:pt x="9299" y="4927"/>
                      <a:pt x="8292" y="5906"/>
                      <a:pt x="7285" y="6905"/>
                    </a:cubicBezTo>
                    <a:lnTo>
                      <a:pt x="7285" y="6905"/>
                    </a:lnTo>
                    <a:lnTo>
                      <a:pt x="1429" y="7949"/>
                    </a:lnTo>
                    <a:cubicBezTo>
                      <a:pt x="0" y="8203"/>
                      <a:pt x="32" y="10251"/>
                      <a:pt x="1461" y="10473"/>
                    </a:cubicBezTo>
                    <a:lnTo>
                      <a:pt x="8525" y="11553"/>
                    </a:lnTo>
                    <a:cubicBezTo>
                      <a:pt x="8598" y="11566"/>
                      <a:pt x="8672" y="11572"/>
                      <a:pt x="8745" y="11572"/>
                    </a:cubicBezTo>
                    <a:cubicBezTo>
                      <a:pt x="9023" y="11572"/>
                      <a:pt x="9299" y="11481"/>
                      <a:pt x="9525" y="11331"/>
                    </a:cubicBezTo>
                    <a:lnTo>
                      <a:pt x="10192" y="10854"/>
                    </a:lnTo>
                    <a:cubicBezTo>
                      <a:pt x="11351" y="9711"/>
                      <a:pt x="12526" y="8584"/>
                      <a:pt x="13700" y="7457"/>
                    </a:cubicBezTo>
                    <a:cubicBezTo>
                      <a:pt x="14288" y="6886"/>
                      <a:pt x="14859" y="6330"/>
                      <a:pt x="15447" y="5790"/>
                    </a:cubicBezTo>
                    <a:cubicBezTo>
                      <a:pt x="15748" y="5520"/>
                      <a:pt x="16034" y="5250"/>
                      <a:pt x="16320" y="4996"/>
                    </a:cubicBezTo>
                    <a:lnTo>
                      <a:pt x="16733" y="4647"/>
                    </a:lnTo>
                    <a:lnTo>
                      <a:pt x="16852" y="4540"/>
                    </a:lnTo>
                    <a:lnTo>
                      <a:pt x="16764" y="4584"/>
                    </a:lnTo>
                    <a:lnTo>
                      <a:pt x="16717" y="4615"/>
                    </a:lnTo>
                    <a:lnTo>
                      <a:pt x="16637" y="4647"/>
                    </a:lnTo>
                    <a:cubicBezTo>
                      <a:pt x="16590" y="4679"/>
                      <a:pt x="16526" y="4695"/>
                      <a:pt x="16479" y="4711"/>
                    </a:cubicBezTo>
                    <a:cubicBezTo>
                      <a:pt x="16616" y="4659"/>
                      <a:pt x="16746" y="4597"/>
                      <a:pt x="16869" y="4525"/>
                    </a:cubicBezTo>
                    <a:lnTo>
                      <a:pt x="16869" y="4525"/>
                    </a:lnTo>
                    <a:lnTo>
                      <a:pt x="16852" y="4540"/>
                    </a:lnTo>
                    <a:lnTo>
                      <a:pt x="16860" y="4536"/>
                    </a:lnTo>
                    <a:lnTo>
                      <a:pt x="16907" y="4504"/>
                    </a:lnTo>
                    <a:lnTo>
                      <a:pt x="16915" y="4497"/>
                    </a:lnTo>
                    <a:lnTo>
                      <a:pt x="16915" y="4497"/>
                    </a:lnTo>
                    <a:cubicBezTo>
                      <a:pt x="16900" y="4506"/>
                      <a:pt x="16884" y="4515"/>
                      <a:pt x="16869" y="4525"/>
                    </a:cubicBezTo>
                    <a:lnTo>
                      <a:pt x="16869" y="4525"/>
                    </a:lnTo>
                    <a:lnTo>
                      <a:pt x="16891" y="4504"/>
                    </a:lnTo>
                    <a:lnTo>
                      <a:pt x="16923" y="4488"/>
                    </a:lnTo>
                    <a:lnTo>
                      <a:pt x="16915" y="4497"/>
                    </a:lnTo>
                    <a:lnTo>
                      <a:pt x="16915" y="4497"/>
                    </a:lnTo>
                    <a:cubicBezTo>
                      <a:pt x="17862" y="3906"/>
                      <a:pt x="18310" y="2712"/>
                      <a:pt x="17907" y="1615"/>
                    </a:cubicBezTo>
                    <a:cubicBezTo>
                      <a:pt x="17556" y="625"/>
                      <a:pt x="16631" y="1"/>
                      <a:pt x="1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110" name="Google Shape;1110;p44"/>
              <p:cNvSpPr/>
              <p:nvPr/>
            </p:nvSpPr>
            <p:spPr>
              <a:xfrm>
                <a:off x="1392461" y="2611849"/>
                <a:ext cx="344950" cy="411615"/>
              </a:xfrm>
              <a:custGeom>
                <a:avLst/>
                <a:gdLst/>
                <a:ahLst/>
                <a:cxnLst/>
                <a:rect l="l" t="t" r="r" b="b"/>
                <a:pathLst>
                  <a:path w="8367" h="9984" extrusionOk="0">
                    <a:moveTo>
                      <a:pt x="3790" y="1"/>
                    </a:moveTo>
                    <a:cubicBezTo>
                      <a:pt x="3623" y="1"/>
                      <a:pt x="3455" y="15"/>
                      <a:pt x="3287" y="46"/>
                    </a:cubicBezTo>
                    <a:cubicBezTo>
                      <a:pt x="1255" y="411"/>
                      <a:pt x="1" y="2935"/>
                      <a:pt x="509" y="5665"/>
                    </a:cubicBezTo>
                    <a:cubicBezTo>
                      <a:pt x="959" y="8163"/>
                      <a:pt x="2711" y="9984"/>
                      <a:pt x="4563" y="9984"/>
                    </a:cubicBezTo>
                    <a:cubicBezTo>
                      <a:pt x="4735" y="9984"/>
                      <a:pt x="4908" y="9968"/>
                      <a:pt x="5081" y="9936"/>
                    </a:cubicBezTo>
                    <a:cubicBezTo>
                      <a:pt x="7113" y="9571"/>
                      <a:pt x="8367" y="7062"/>
                      <a:pt x="7859" y="4332"/>
                    </a:cubicBezTo>
                    <a:cubicBezTo>
                      <a:pt x="7407" y="1812"/>
                      <a:pt x="5646" y="1"/>
                      <a:pt x="3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111" name="Google Shape;1111;p44"/>
              <p:cNvSpPr/>
              <p:nvPr/>
            </p:nvSpPr>
            <p:spPr>
              <a:xfrm>
                <a:off x="1510292" y="2607149"/>
                <a:ext cx="72024" cy="411079"/>
              </a:xfrm>
              <a:custGeom>
                <a:avLst/>
                <a:gdLst/>
                <a:ahLst/>
                <a:cxnLst/>
                <a:rect l="l" t="t" r="r" b="b"/>
                <a:pathLst>
                  <a:path w="1747" h="9971" fill="none" extrusionOk="0">
                    <a:moveTo>
                      <a:pt x="1080" y="1"/>
                    </a:moveTo>
                    <a:cubicBezTo>
                      <a:pt x="826" y="255"/>
                      <a:pt x="0" y="6160"/>
                      <a:pt x="0" y="6160"/>
                    </a:cubicBezTo>
                    <a:lnTo>
                      <a:pt x="1747" y="4414"/>
                    </a:lnTo>
                    <a:lnTo>
                      <a:pt x="985" y="9970"/>
                    </a:lnTo>
                  </a:path>
                </a:pathLst>
              </a:custGeom>
              <a:noFill/>
              <a:ln w="6350" cap="rnd" cmpd="sng">
                <a:solidFill>
                  <a:srgbClr val="FCF6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112" name="Google Shape;1112;p44"/>
              <p:cNvSpPr/>
              <p:nvPr/>
            </p:nvSpPr>
            <p:spPr>
              <a:xfrm>
                <a:off x="1609777" y="2984143"/>
                <a:ext cx="54338" cy="284099"/>
              </a:xfrm>
              <a:custGeom>
                <a:avLst/>
                <a:gdLst/>
                <a:ahLst/>
                <a:cxnLst/>
                <a:rect l="l" t="t" r="r" b="b"/>
                <a:pathLst>
                  <a:path w="1318" h="6891" fill="none" extrusionOk="0">
                    <a:moveTo>
                      <a:pt x="0" y="1"/>
                    </a:moveTo>
                    <a:lnTo>
                      <a:pt x="1318" y="6891"/>
                    </a:lnTo>
                  </a:path>
                </a:pathLst>
              </a:custGeom>
              <a:noFill/>
              <a:ln w="12300" cap="rnd" cmpd="sng">
                <a:solidFill>
                  <a:srgbClr val="2D20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113" name="Google Shape;1113;p44"/>
              <p:cNvSpPr/>
              <p:nvPr/>
            </p:nvSpPr>
            <p:spPr>
              <a:xfrm>
                <a:off x="1580958" y="3044172"/>
                <a:ext cx="195089" cy="144049"/>
              </a:xfrm>
              <a:custGeom>
                <a:avLst/>
                <a:gdLst/>
                <a:ahLst/>
                <a:cxnLst/>
                <a:rect l="l" t="t" r="r" b="b"/>
                <a:pathLst>
                  <a:path w="4732" h="3494" extrusionOk="0">
                    <a:moveTo>
                      <a:pt x="701" y="1496"/>
                    </a:moveTo>
                    <a:cubicBezTo>
                      <a:pt x="706" y="1497"/>
                      <a:pt x="710" y="1497"/>
                      <a:pt x="715" y="1498"/>
                    </a:cubicBezTo>
                    <a:cubicBezTo>
                      <a:pt x="709" y="1498"/>
                      <a:pt x="704" y="1497"/>
                      <a:pt x="701" y="1496"/>
                    </a:cubicBezTo>
                    <a:close/>
                    <a:moveTo>
                      <a:pt x="1101" y="1"/>
                    </a:moveTo>
                    <a:cubicBezTo>
                      <a:pt x="822" y="1"/>
                      <a:pt x="546" y="68"/>
                      <a:pt x="302" y="212"/>
                    </a:cubicBezTo>
                    <a:cubicBezTo>
                      <a:pt x="207" y="259"/>
                      <a:pt x="128" y="323"/>
                      <a:pt x="64" y="402"/>
                    </a:cubicBezTo>
                    <a:cubicBezTo>
                      <a:pt x="17" y="482"/>
                      <a:pt x="1" y="593"/>
                      <a:pt x="33" y="688"/>
                    </a:cubicBezTo>
                    <a:cubicBezTo>
                      <a:pt x="80" y="783"/>
                      <a:pt x="160" y="847"/>
                      <a:pt x="271" y="863"/>
                    </a:cubicBezTo>
                    <a:cubicBezTo>
                      <a:pt x="382" y="863"/>
                      <a:pt x="477" y="863"/>
                      <a:pt x="588" y="847"/>
                    </a:cubicBezTo>
                    <a:lnTo>
                      <a:pt x="588" y="847"/>
                    </a:lnTo>
                    <a:cubicBezTo>
                      <a:pt x="445" y="910"/>
                      <a:pt x="366" y="1085"/>
                      <a:pt x="398" y="1244"/>
                    </a:cubicBezTo>
                    <a:cubicBezTo>
                      <a:pt x="426" y="1371"/>
                      <a:pt x="530" y="1460"/>
                      <a:pt x="664" y="1490"/>
                    </a:cubicBezTo>
                    <a:lnTo>
                      <a:pt x="664" y="1490"/>
                    </a:lnTo>
                    <a:cubicBezTo>
                      <a:pt x="572" y="1694"/>
                      <a:pt x="557" y="1929"/>
                      <a:pt x="620" y="2149"/>
                    </a:cubicBezTo>
                    <a:cubicBezTo>
                      <a:pt x="636" y="2244"/>
                      <a:pt x="699" y="2339"/>
                      <a:pt x="779" y="2403"/>
                    </a:cubicBezTo>
                    <a:cubicBezTo>
                      <a:pt x="834" y="2441"/>
                      <a:pt x="894" y="2457"/>
                      <a:pt x="958" y="2457"/>
                    </a:cubicBezTo>
                    <a:cubicBezTo>
                      <a:pt x="1077" y="2457"/>
                      <a:pt x="1204" y="2401"/>
                      <a:pt x="1318" y="2339"/>
                    </a:cubicBezTo>
                    <a:cubicBezTo>
                      <a:pt x="1699" y="2863"/>
                      <a:pt x="2255" y="3228"/>
                      <a:pt x="2874" y="3403"/>
                    </a:cubicBezTo>
                    <a:cubicBezTo>
                      <a:pt x="3109" y="3463"/>
                      <a:pt x="3348" y="3493"/>
                      <a:pt x="3587" y="3493"/>
                    </a:cubicBezTo>
                    <a:cubicBezTo>
                      <a:pt x="3978" y="3493"/>
                      <a:pt x="4367" y="3411"/>
                      <a:pt x="4732" y="3244"/>
                    </a:cubicBezTo>
                    <a:cubicBezTo>
                      <a:pt x="4605" y="2895"/>
                      <a:pt x="4462" y="2545"/>
                      <a:pt x="4303" y="2212"/>
                    </a:cubicBezTo>
                    <a:cubicBezTo>
                      <a:pt x="4081" y="2117"/>
                      <a:pt x="3874" y="2164"/>
                      <a:pt x="3636" y="2085"/>
                    </a:cubicBezTo>
                    <a:cubicBezTo>
                      <a:pt x="3430" y="1974"/>
                      <a:pt x="3255" y="1831"/>
                      <a:pt x="3128" y="1641"/>
                    </a:cubicBezTo>
                    <a:cubicBezTo>
                      <a:pt x="2795" y="1212"/>
                      <a:pt x="2461" y="783"/>
                      <a:pt x="2112" y="355"/>
                    </a:cubicBezTo>
                    <a:cubicBezTo>
                      <a:pt x="1938" y="180"/>
                      <a:pt x="1699" y="53"/>
                      <a:pt x="1461" y="37"/>
                    </a:cubicBezTo>
                    <a:cubicBezTo>
                      <a:pt x="1342" y="13"/>
                      <a:pt x="1221" y="1"/>
                      <a:pt x="1101" y="1"/>
                    </a:cubicBezTo>
                    <a:close/>
                  </a:path>
                </a:pathLst>
              </a:custGeom>
              <a:solidFill>
                <a:srgbClr val="AD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114" name="Google Shape;1114;p44"/>
              <p:cNvSpPr/>
              <p:nvPr/>
            </p:nvSpPr>
            <p:spPr>
              <a:xfrm>
                <a:off x="1363024" y="2770785"/>
                <a:ext cx="74663" cy="32776"/>
              </a:xfrm>
              <a:custGeom>
                <a:avLst/>
                <a:gdLst/>
                <a:ahLst/>
                <a:cxnLst/>
                <a:rect l="l" t="t" r="r" b="b"/>
                <a:pathLst>
                  <a:path w="1811" h="795" extrusionOk="0">
                    <a:moveTo>
                      <a:pt x="397" y="1"/>
                    </a:moveTo>
                    <a:cubicBezTo>
                      <a:pt x="175" y="1"/>
                      <a:pt x="0" y="175"/>
                      <a:pt x="0" y="398"/>
                    </a:cubicBezTo>
                    <a:cubicBezTo>
                      <a:pt x="0" y="604"/>
                      <a:pt x="175" y="794"/>
                      <a:pt x="397" y="794"/>
                    </a:cubicBezTo>
                    <a:lnTo>
                      <a:pt x="1413" y="794"/>
                    </a:lnTo>
                    <a:cubicBezTo>
                      <a:pt x="1636" y="794"/>
                      <a:pt x="1810" y="604"/>
                      <a:pt x="1810" y="398"/>
                    </a:cubicBezTo>
                    <a:cubicBezTo>
                      <a:pt x="1810" y="175"/>
                      <a:pt x="1636" y="1"/>
                      <a:pt x="1413" y="1"/>
                    </a:cubicBezTo>
                    <a:close/>
                  </a:path>
                </a:pathLst>
              </a:custGeom>
              <a:solidFill>
                <a:srgbClr val="AD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115" name="Google Shape;1115;p44"/>
              <p:cNvSpPr/>
              <p:nvPr/>
            </p:nvSpPr>
            <p:spPr>
              <a:xfrm>
                <a:off x="1372177" y="2794368"/>
                <a:ext cx="74663" cy="32776"/>
              </a:xfrm>
              <a:custGeom>
                <a:avLst/>
                <a:gdLst/>
                <a:ahLst/>
                <a:cxnLst/>
                <a:rect l="l" t="t" r="r" b="b"/>
                <a:pathLst>
                  <a:path w="1811" h="795" extrusionOk="0">
                    <a:moveTo>
                      <a:pt x="398" y="0"/>
                    </a:moveTo>
                    <a:cubicBezTo>
                      <a:pt x="175" y="0"/>
                      <a:pt x="1" y="191"/>
                      <a:pt x="1" y="397"/>
                    </a:cubicBezTo>
                    <a:cubicBezTo>
                      <a:pt x="1" y="619"/>
                      <a:pt x="175" y="794"/>
                      <a:pt x="398" y="794"/>
                    </a:cubicBezTo>
                    <a:lnTo>
                      <a:pt x="1414" y="794"/>
                    </a:lnTo>
                    <a:cubicBezTo>
                      <a:pt x="1422" y="794"/>
                      <a:pt x="1431" y="795"/>
                      <a:pt x="1439" y="795"/>
                    </a:cubicBezTo>
                    <a:cubicBezTo>
                      <a:pt x="1649" y="795"/>
                      <a:pt x="1810" y="611"/>
                      <a:pt x="1810" y="397"/>
                    </a:cubicBezTo>
                    <a:cubicBezTo>
                      <a:pt x="1810" y="191"/>
                      <a:pt x="1636" y="0"/>
                      <a:pt x="1414" y="0"/>
                    </a:cubicBezTo>
                    <a:close/>
                  </a:path>
                </a:pathLst>
              </a:custGeom>
              <a:solidFill>
                <a:srgbClr val="AD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116" name="Google Shape;1116;p44"/>
              <p:cNvSpPr/>
              <p:nvPr/>
            </p:nvSpPr>
            <p:spPr>
              <a:xfrm>
                <a:off x="1384628" y="2823805"/>
                <a:ext cx="74622" cy="32776"/>
              </a:xfrm>
              <a:custGeom>
                <a:avLst/>
                <a:gdLst/>
                <a:ahLst/>
                <a:cxnLst/>
                <a:rect l="l" t="t" r="r" b="b"/>
                <a:pathLst>
                  <a:path w="1810" h="795" extrusionOk="0">
                    <a:moveTo>
                      <a:pt x="397" y="1"/>
                    </a:moveTo>
                    <a:cubicBezTo>
                      <a:pt x="175" y="1"/>
                      <a:pt x="0" y="175"/>
                      <a:pt x="0" y="397"/>
                    </a:cubicBezTo>
                    <a:cubicBezTo>
                      <a:pt x="0" y="604"/>
                      <a:pt x="175" y="794"/>
                      <a:pt x="397" y="794"/>
                    </a:cubicBezTo>
                    <a:lnTo>
                      <a:pt x="1413" y="794"/>
                    </a:lnTo>
                    <a:cubicBezTo>
                      <a:pt x="1635" y="794"/>
                      <a:pt x="1810" y="604"/>
                      <a:pt x="1810" y="397"/>
                    </a:cubicBezTo>
                    <a:cubicBezTo>
                      <a:pt x="1810" y="175"/>
                      <a:pt x="1635" y="1"/>
                      <a:pt x="1413" y="1"/>
                    </a:cubicBezTo>
                    <a:close/>
                  </a:path>
                </a:pathLst>
              </a:custGeom>
              <a:solidFill>
                <a:srgbClr val="AD4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grpSp>
        <p:sp>
          <p:nvSpPr>
            <p:cNvPr id="1117" name="Google Shape;1117;p44"/>
            <p:cNvSpPr/>
            <p:nvPr/>
          </p:nvSpPr>
          <p:spPr>
            <a:xfrm>
              <a:off x="2789493" y="1551450"/>
              <a:ext cx="262495" cy="363915"/>
            </a:xfrm>
            <a:custGeom>
              <a:avLst/>
              <a:gdLst/>
              <a:ahLst/>
              <a:cxnLst/>
              <a:rect l="l" t="t" r="r" b="b"/>
              <a:pathLst>
                <a:path w="6367" h="8827" extrusionOk="0">
                  <a:moveTo>
                    <a:pt x="2906" y="1"/>
                  </a:moveTo>
                  <a:lnTo>
                    <a:pt x="1" y="5573"/>
                  </a:lnTo>
                  <a:lnTo>
                    <a:pt x="2906" y="4827"/>
                  </a:lnTo>
                  <a:lnTo>
                    <a:pt x="1287" y="8827"/>
                  </a:lnTo>
                  <a:lnTo>
                    <a:pt x="6367" y="3064"/>
                  </a:lnTo>
                  <a:lnTo>
                    <a:pt x="3652" y="3255"/>
                  </a:lnTo>
                  <a:lnTo>
                    <a:pt x="58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118" name="Google Shape;1118;p44"/>
            <p:cNvSpPr/>
            <p:nvPr/>
          </p:nvSpPr>
          <p:spPr>
            <a:xfrm>
              <a:off x="1351892" y="1883958"/>
              <a:ext cx="90371" cy="77466"/>
            </a:xfrm>
            <a:custGeom>
              <a:avLst/>
              <a:gdLst/>
              <a:ahLst/>
              <a:cxnLst/>
              <a:rect l="l" t="t" r="r" b="b"/>
              <a:pathLst>
                <a:path w="2192" h="1879" extrusionOk="0">
                  <a:moveTo>
                    <a:pt x="1255" y="0"/>
                  </a:moveTo>
                  <a:cubicBezTo>
                    <a:pt x="413" y="0"/>
                    <a:pt x="1" y="1016"/>
                    <a:pt x="588" y="1603"/>
                  </a:cubicBezTo>
                  <a:cubicBezTo>
                    <a:pt x="778" y="1793"/>
                    <a:pt x="1013" y="1879"/>
                    <a:pt x="1244" y="1879"/>
                  </a:cubicBezTo>
                  <a:cubicBezTo>
                    <a:pt x="1726" y="1879"/>
                    <a:pt x="2191" y="1506"/>
                    <a:pt x="2191" y="937"/>
                  </a:cubicBezTo>
                  <a:cubicBezTo>
                    <a:pt x="2191" y="429"/>
                    <a:pt x="1763" y="0"/>
                    <a:pt x="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119" name="Google Shape;1119;p44"/>
            <p:cNvSpPr/>
            <p:nvPr/>
          </p:nvSpPr>
          <p:spPr>
            <a:xfrm>
              <a:off x="1513549" y="1883958"/>
              <a:ext cx="90371" cy="77466"/>
            </a:xfrm>
            <a:custGeom>
              <a:avLst/>
              <a:gdLst/>
              <a:ahLst/>
              <a:cxnLst/>
              <a:rect l="l" t="t" r="r" b="b"/>
              <a:pathLst>
                <a:path w="2192" h="1879" extrusionOk="0">
                  <a:moveTo>
                    <a:pt x="1255" y="0"/>
                  </a:moveTo>
                  <a:cubicBezTo>
                    <a:pt x="429" y="0"/>
                    <a:pt x="1" y="1016"/>
                    <a:pt x="588" y="1603"/>
                  </a:cubicBezTo>
                  <a:cubicBezTo>
                    <a:pt x="783" y="1793"/>
                    <a:pt x="1020" y="1879"/>
                    <a:pt x="1251" y="1879"/>
                  </a:cubicBezTo>
                  <a:cubicBezTo>
                    <a:pt x="1734" y="1879"/>
                    <a:pt x="2191" y="1506"/>
                    <a:pt x="2191" y="937"/>
                  </a:cubicBezTo>
                  <a:cubicBezTo>
                    <a:pt x="2191" y="429"/>
                    <a:pt x="1779" y="0"/>
                    <a:pt x="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120" name="Google Shape;1120;p44"/>
            <p:cNvSpPr/>
            <p:nvPr/>
          </p:nvSpPr>
          <p:spPr>
            <a:xfrm>
              <a:off x="1698789" y="1883958"/>
              <a:ext cx="90329" cy="77466"/>
            </a:xfrm>
            <a:custGeom>
              <a:avLst/>
              <a:gdLst/>
              <a:ahLst/>
              <a:cxnLst/>
              <a:rect l="l" t="t" r="r" b="b"/>
              <a:pathLst>
                <a:path w="2191" h="1879" extrusionOk="0">
                  <a:moveTo>
                    <a:pt x="1254" y="0"/>
                  </a:moveTo>
                  <a:cubicBezTo>
                    <a:pt x="413" y="0"/>
                    <a:pt x="0" y="1016"/>
                    <a:pt x="588" y="1603"/>
                  </a:cubicBezTo>
                  <a:cubicBezTo>
                    <a:pt x="778" y="1793"/>
                    <a:pt x="1013" y="1879"/>
                    <a:pt x="1243" y="1879"/>
                  </a:cubicBezTo>
                  <a:cubicBezTo>
                    <a:pt x="1726" y="1879"/>
                    <a:pt x="2191" y="1506"/>
                    <a:pt x="2191" y="937"/>
                  </a:cubicBezTo>
                  <a:cubicBezTo>
                    <a:pt x="2191" y="429"/>
                    <a:pt x="1762" y="0"/>
                    <a:pt x="1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121" name="Google Shape;1121;p44"/>
            <p:cNvSpPr/>
            <p:nvPr/>
          </p:nvSpPr>
          <p:spPr>
            <a:xfrm>
              <a:off x="2720475" y="3108530"/>
              <a:ext cx="84434" cy="72231"/>
            </a:xfrm>
            <a:custGeom>
              <a:avLst/>
              <a:gdLst/>
              <a:ahLst/>
              <a:cxnLst/>
              <a:rect l="l" t="t" r="r" b="b"/>
              <a:pathLst>
                <a:path w="2048" h="1752" extrusionOk="0">
                  <a:moveTo>
                    <a:pt x="1175" y="0"/>
                  </a:moveTo>
                  <a:cubicBezTo>
                    <a:pt x="397" y="0"/>
                    <a:pt x="0" y="937"/>
                    <a:pt x="556" y="1492"/>
                  </a:cubicBezTo>
                  <a:cubicBezTo>
                    <a:pt x="735" y="1672"/>
                    <a:pt x="954" y="1752"/>
                    <a:pt x="1169" y="1752"/>
                  </a:cubicBezTo>
                  <a:cubicBezTo>
                    <a:pt x="1619" y="1752"/>
                    <a:pt x="2048" y="1400"/>
                    <a:pt x="2048" y="873"/>
                  </a:cubicBezTo>
                  <a:cubicBezTo>
                    <a:pt x="2048" y="397"/>
                    <a:pt x="1667" y="0"/>
                    <a:pt x="1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122" name="Google Shape;1122;p44"/>
            <p:cNvSpPr/>
            <p:nvPr/>
          </p:nvSpPr>
          <p:spPr>
            <a:xfrm>
              <a:off x="2884730" y="3108530"/>
              <a:ext cx="72024" cy="72024"/>
            </a:xfrm>
            <a:custGeom>
              <a:avLst/>
              <a:gdLst/>
              <a:ahLst/>
              <a:cxnLst/>
              <a:rect l="l" t="t" r="r" b="b"/>
              <a:pathLst>
                <a:path w="1747" h="1747" extrusionOk="0">
                  <a:moveTo>
                    <a:pt x="874" y="0"/>
                  </a:moveTo>
                  <a:cubicBezTo>
                    <a:pt x="398" y="0"/>
                    <a:pt x="1" y="397"/>
                    <a:pt x="1" y="873"/>
                  </a:cubicBezTo>
                  <a:cubicBezTo>
                    <a:pt x="1" y="1365"/>
                    <a:pt x="398" y="1746"/>
                    <a:pt x="874" y="1746"/>
                  </a:cubicBezTo>
                  <a:cubicBezTo>
                    <a:pt x="1366" y="1746"/>
                    <a:pt x="1747" y="1365"/>
                    <a:pt x="1747" y="873"/>
                  </a:cubicBezTo>
                  <a:cubicBezTo>
                    <a:pt x="1747" y="397"/>
                    <a:pt x="1366" y="0"/>
                    <a:pt x="8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123" name="Google Shape;1123;p44"/>
            <p:cNvSpPr/>
            <p:nvPr/>
          </p:nvSpPr>
          <p:spPr>
            <a:xfrm>
              <a:off x="1491286" y="4297067"/>
              <a:ext cx="83816" cy="71324"/>
            </a:xfrm>
            <a:custGeom>
              <a:avLst/>
              <a:gdLst/>
              <a:ahLst/>
              <a:cxnLst/>
              <a:rect l="l" t="t" r="r" b="b"/>
              <a:pathLst>
                <a:path w="2033" h="1730" extrusionOk="0">
                  <a:moveTo>
                    <a:pt x="1188" y="1"/>
                  </a:moveTo>
                  <a:cubicBezTo>
                    <a:pt x="1179" y="1"/>
                    <a:pt x="1169" y="1"/>
                    <a:pt x="1160" y="1"/>
                  </a:cubicBezTo>
                  <a:cubicBezTo>
                    <a:pt x="398" y="1"/>
                    <a:pt x="1" y="922"/>
                    <a:pt x="557" y="1478"/>
                  </a:cubicBezTo>
                  <a:cubicBezTo>
                    <a:pt x="731" y="1652"/>
                    <a:pt x="946" y="1730"/>
                    <a:pt x="1158" y="1730"/>
                  </a:cubicBezTo>
                  <a:cubicBezTo>
                    <a:pt x="1603" y="1730"/>
                    <a:pt x="2033" y="1385"/>
                    <a:pt x="2033" y="858"/>
                  </a:cubicBezTo>
                  <a:cubicBezTo>
                    <a:pt x="2033" y="391"/>
                    <a:pt x="1667" y="1"/>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124" name="Google Shape;1124;p44"/>
            <p:cNvSpPr/>
            <p:nvPr/>
          </p:nvSpPr>
          <p:spPr>
            <a:xfrm>
              <a:off x="1641853" y="4297109"/>
              <a:ext cx="83816" cy="71282"/>
            </a:xfrm>
            <a:custGeom>
              <a:avLst/>
              <a:gdLst/>
              <a:ahLst/>
              <a:cxnLst/>
              <a:rect l="l" t="t" r="r" b="b"/>
              <a:pathLst>
                <a:path w="2033" h="1729" extrusionOk="0">
                  <a:moveTo>
                    <a:pt x="1159" y="0"/>
                  </a:moveTo>
                  <a:cubicBezTo>
                    <a:pt x="381" y="0"/>
                    <a:pt x="0" y="921"/>
                    <a:pt x="540" y="1477"/>
                  </a:cubicBezTo>
                  <a:cubicBezTo>
                    <a:pt x="719" y="1651"/>
                    <a:pt x="938" y="1729"/>
                    <a:pt x="1153" y="1729"/>
                  </a:cubicBezTo>
                  <a:cubicBezTo>
                    <a:pt x="1603" y="1729"/>
                    <a:pt x="2032" y="1384"/>
                    <a:pt x="2032" y="857"/>
                  </a:cubicBezTo>
                  <a:cubicBezTo>
                    <a:pt x="2016" y="381"/>
                    <a:pt x="1635" y="0"/>
                    <a:pt x="1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125" name="Google Shape;1125;p44"/>
            <p:cNvSpPr/>
            <p:nvPr/>
          </p:nvSpPr>
          <p:spPr>
            <a:xfrm>
              <a:off x="1813322" y="4297109"/>
              <a:ext cx="83816" cy="71282"/>
            </a:xfrm>
            <a:custGeom>
              <a:avLst/>
              <a:gdLst/>
              <a:ahLst/>
              <a:cxnLst/>
              <a:rect l="l" t="t" r="r" b="b"/>
              <a:pathLst>
                <a:path w="2033" h="1729" extrusionOk="0">
                  <a:moveTo>
                    <a:pt x="1159" y="0"/>
                  </a:moveTo>
                  <a:cubicBezTo>
                    <a:pt x="381" y="0"/>
                    <a:pt x="0" y="921"/>
                    <a:pt x="540" y="1477"/>
                  </a:cubicBezTo>
                  <a:cubicBezTo>
                    <a:pt x="719" y="1651"/>
                    <a:pt x="938" y="1729"/>
                    <a:pt x="1153" y="1729"/>
                  </a:cubicBezTo>
                  <a:cubicBezTo>
                    <a:pt x="1603" y="1729"/>
                    <a:pt x="2032" y="1384"/>
                    <a:pt x="2032" y="857"/>
                  </a:cubicBezTo>
                  <a:cubicBezTo>
                    <a:pt x="2032" y="381"/>
                    <a:pt x="1636" y="0"/>
                    <a:pt x="1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grpSp>
          <p:nvGrpSpPr>
            <p:cNvPr id="1126" name="Google Shape;1126;p44"/>
            <p:cNvGrpSpPr/>
            <p:nvPr/>
          </p:nvGrpSpPr>
          <p:grpSpPr>
            <a:xfrm>
              <a:off x="646986" y="3384084"/>
              <a:ext cx="412985" cy="412985"/>
              <a:chOff x="-431125" y="1009650"/>
              <a:chExt cx="295200" cy="295200"/>
            </a:xfrm>
          </p:grpSpPr>
          <p:cxnSp>
            <p:nvCxnSpPr>
              <p:cNvPr id="1127" name="Google Shape;1127;p44"/>
              <p:cNvCxnSpPr/>
              <p:nvPr/>
            </p:nvCxnSpPr>
            <p:spPr>
              <a:xfrm>
                <a:off x="-285750" y="1009650"/>
                <a:ext cx="0" cy="295200"/>
              </a:xfrm>
              <a:prstGeom prst="straightConnector1">
                <a:avLst/>
              </a:prstGeom>
              <a:noFill/>
              <a:ln w="114300" cap="flat" cmpd="sng">
                <a:solidFill>
                  <a:schemeClr val="accent2"/>
                </a:solidFill>
                <a:prstDash val="solid"/>
                <a:round/>
                <a:headEnd type="none" w="med" len="med"/>
                <a:tailEnd type="none" w="med" len="med"/>
              </a:ln>
            </p:spPr>
          </p:cxnSp>
          <p:cxnSp>
            <p:nvCxnSpPr>
              <p:cNvPr id="1128" name="Google Shape;1128;p44"/>
              <p:cNvCxnSpPr/>
              <p:nvPr/>
            </p:nvCxnSpPr>
            <p:spPr>
              <a:xfrm rot="10800000">
                <a:off x="-283525" y="1009650"/>
                <a:ext cx="0" cy="295200"/>
              </a:xfrm>
              <a:prstGeom prst="straightConnector1">
                <a:avLst/>
              </a:prstGeom>
              <a:noFill/>
              <a:ln w="114300" cap="flat" cmpd="sng">
                <a:solidFill>
                  <a:schemeClr val="accent2"/>
                </a:solidFill>
                <a:prstDash val="solid"/>
                <a:round/>
                <a:headEnd type="none" w="med" len="med"/>
                <a:tailEnd type="none" w="med" len="med"/>
              </a:ln>
            </p:spPr>
          </p:cxnSp>
        </p:grpSp>
        <p:grpSp>
          <p:nvGrpSpPr>
            <p:cNvPr id="1129" name="Google Shape;1129;p44"/>
            <p:cNvGrpSpPr/>
            <p:nvPr/>
          </p:nvGrpSpPr>
          <p:grpSpPr>
            <a:xfrm>
              <a:off x="351775" y="2787300"/>
              <a:ext cx="295200" cy="295200"/>
              <a:chOff x="-431125" y="1009650"/>
              <a:chExt cx="295200" cy="295200"/>
            </a:xfrm>
          </p:grpSpPr>
          <p:cxnSp>
            <p:nvCxnSpPr>
              <p:cNvPr id="1130" name="Google Shape;1130;p44"/>
              <p:cNvCxnSpPr/>
              <p:nvPr/>
            </p:nvCxnSpPr>
            <p:spPr>
              <a:xfrm>
                <a:off x="-285750" y="1009650"/>
                <a:ext cx="0" cy="295200"/>
              </a:xfrm>
              <a:prstGeom prst="straightConnector1">
                <a:avLst/>
              </a:prstGeom>
              <a:noFill/>
              <a:ln w="76200" cap="flat" cmpd="sng">
                <a:solidFill>
                  <a:schemeClr val="accent4"/>
                </a:solidFill>
                <a:prstDash val="solid"/>
                <a:round/>
                <a:headEnd type="none" w="med" len="med"/>
                <a:tailEnd type="none" w="med" len="med"/>
              </a:ln>
            </p:spPr>
          </p:cxnSp>
          <p:cxnSp>
            <p:nvCxnSpPr>
              <p:cNvPr id="1131" name="Google Shape;1131;p44"/>
              <p:cNvCxnSpPr/>
              <p:nvPr/>
            </p:nvCxnSpPr>
            <p:spPr>
              <a:xfrm rot="10800000">
                <a:off x="-283525" y="1009650"/>
                <a:ext cx="0" cy="295200"/>
              </a:xfrm>
              <a:prstGeom prst="straightConnector1">
                <a:avLst/>
              </a:prstGeom>
              <a:noFill/>
              <a:ln w="76200" cap="flat" cmpd="sng">
                <a:solidFill>
                  <a:schemeClr val="accent4"/>
                </a:solidFill>
                <a:prstDash val="solid"/>
                <a:round/>
                <a:headEnd type="none" w="med" len="med"/>
                <a:tailEnd type="none" w="med" len="med"/>
              </a:ln>
            </p:spPr>
          </p:cxnSp>
        </p:grpSp>
      </p:grpSp>
      <p:sp>
        <p:nvSpPr>
          <p:cNvPr id="1132" name="Google Shape;1132;p44"/>
          <p:cNvSpPr txBox="1">
            <a:spLocks noGrp="1"/>
          </p:cNvSpPr>
          <p:nvPr>
            <p:ph type="title" idx="13"/>
          </p:nvPr>
        </p:nvSpPr>
        <p:spPr>
          <a:xfrm>
            <a:off x="4850900" y="4214343"/>
            <a:ext cx="2492700" cy="468000"/>
          </a:xfrm>
          <a:prstGeom prst="rect">
            <a:avLst/>
          </a:prstGeom>
        </p:spPr>
        <p:txBody>
          <a:bodyPr spcFirstLastPara="1" wrap="square" lIns="91425" tIns="91425" rIns="91425" bIns="91425" anchor="ctr" anchorCtr="0">
            <a:noAutofit/>
          </a:bodyPr>
          <a:lstStyle/>
          <a:p>
            <a:pPr marL="0" lvl="0" indent="0" algn="r" rtl="0">
              <a:lnSpc>
                <a:spcPct val="115000"/>
              </a:lnSpc>
              <a:spcBef>
                <a:spcPts val="0"/>
              </a:spcBef>
              <a:spcAft>
                <a:spcPts val="0"/>
              </a:spcAft>
              <a:buClr>
                <a:schemeClr val="dk1"/>
              </a:buClr>
              <a:buSzPts val="1100"/>
              <a:buFont typeface="Arial"/>
              <a:buNone/>
            </a:pPr>
            <a:r>
              <a:rPr lang="en" sz="2300" b="0">
                <a:latin typeface="배달의민족 주아" panose="02020603020101020101" pitchFamily="18" charset="-127"/>
                <a:ea typeface="배달의민족 주아" panose="02020603020101020101" pitchFamily="18" charset="-127"/>
                <a:cs typeface="Jua"/>
                <a:sym typeface="Jua"/>
              </a:rPr>
              <a:t>느낀점</a:t>
            </a:r>
            <a:endParaRPr sz="2300" b="0">
              <a:latin typeface="배달의민족 주아" panose="02020603020101020101" pitchFamily="18" charset="-127"/>
              <a:ea typeface="배달의민족 주아" panose="02020603020101020101" pitchFamily="18" charset="-127"/>
              <a:cs typeface="Jua"/>
              <a:sym typeface="Jua"/>
            </a:endParaRPr>
          </a:p>
        </p:txBody>
      </p:sp>
      <p:sp>
        <p:nvSpPr>
          <p:cNvPr id="1133" name="Google Shape;1133;p44"/>
          <p:cNvSpPr txBox="1">
            <a:spLocks noGrp="1"/>
          </p:cNvSpPr>
          <p:nvPr>
            <p:ph type="title" idx="15"/>
          </p:nvPr>
        </p:nvSpPr>
        <p:spPr>
          <a:xfrm>
            <a:off x="7419800" y="4112344"/>
            <a:ext cx="933600" cy="7434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latin typeface="배달의민족 주아" panose="02020603020101020101" pitchFamily="18" charset="-127"/>
                <a:ea typeface="배달의민족 주아" panose="02020603020101020101" pitchFamily="18" charset="-127"/>
              </a:rPr>
              <a:t>06</a:t>
            </a:r>
            <a:endParaRPr>
              <a:latin typeface="배달의민족 주아" panose="02020603020101020101" pitchFamily="18" charset="-127"/>
              <a:ea typeface="배달의민족 주아" panose="02020603020101020101" pitchFamily="18" charset="-127"/>
            </a:endParaRPr>
          </a:p>
        </p:txBody>
      </p:sp>
      <p:sp>
        <p:nvSpPr>
          <p:cNvPr id="1134" name="Google Shape;1134;p44"/>
          <p:cNvSpPr txBox="1">
            <a:spLocks noGrp="1"/>
          </p:cNvSpPr>
          <p:nvPr>
            <p:ph type="title"/>
          </p:nvPr>
        </p:nvSpPr>
        <p:spPr>
          <a:xfrm>
            <a:off x="412875" y="409250"/>
            <a:ext cx="3090900" cy="10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배달의민족 주아" panose="02020603020101020101" pitchFamily="18" charset="-127"/>
                <a:ea typeface="배달의민족 주아" panose="02020603020101020101" pitchFamily="18" charset="-127"/>
                <a:cs typeface="Jua"/>
                <a:sym typeface="Jua"/>
              </a:rPr>
              <a:t>Table of contents</a:t>
            </a:r>
            <a:endParaRPr>
              <a:latin typeface="배달의민족 주아" panose="02020603020101020101" pitchFamily="18" charset="-127"/>
              <a:ea typeface="배달의민족 주아" panose="02020603020101020101" pitchFamily="18" charset="-127"/>
              <a:cs typeface="Jua"/>
              <a:sym typeface="Jua"/>
            </a:endParaRPr>
          </a:p>
        </p:txBody>
      </p:sp>
      <p:sp>
        <p:nvSpPr>
          <p:cNvPr id="1135" name="Google Shape;1135;p44"/>
          <p:cNvSpPr txBox="1">
            <a:spLocks noGrp="1"/>
          </p:cNvSpPr>
          <p:nvPr>
            <p:ph type="title" idx="13"/>
          </p:nvPr>
        </p:nvSpPr>
        <p:spPr>
          <a:xfrm>
            <a:off x="4888475" y="2822393"/>
            <a:ext cx="2492700" cy="468000"/>
          </a:xfrm>
          <a:prstGeom prst="rect">
            <a:avLst/>
          </a:prstGeom>
        </p:spPr>
        <p:txBody>
          <a:bodyPr spcFirstLastPara="1" wrap="square" lIns="91425" tIns="91425" rIns="91425" bIns="91425" anchor="ctr" anchorCtr="0">
            <a:noAutofit/>
          </a:bodyPr>
          <a:lstStyle/>
          <a:p>
            <a:pPr marL="0" lvl="0" indent="0" algn="r" rtl="0">
              <a:lnSpc>
                <a:spcPct val="115000"/>
              </a:lnSpc>
              <a:spcBef>
                <a:spcPts val="0"/>
              </a:spcBef>
              <a:spcAft>
                <a:spcPts val="0"/>
              </a:spcAft>
              <a:buClr>
                <a:schemeClr val="dk1"/>
              </a:buClr>
              <a:buSzPts val="1100"/>
              <a:buFont typeface="Arial"/>
              <a:buNone/>
            </a:pPr>
            <a:r>
              <a:rPr lang="en" sz="2300" b="0">
                <a:latin typeface="배달의민족 주아" panose="02020603020101020101" pitchFamily="18" charset="-127"/>
                <a:ea typeface="배달의민족 주아" panose="02020603020101020101" pitchFamily="18" charset="-127"/>
                <a:cs typeface="Jua"/>
                <a:sym typeface="Jua"/>
              </a:rPr>
              <a:t>상관관계 분석</a:t>
            </a:r>
            <a:endParaRPr sz="2300" b="0">
              <a:latin typeface="배달의민족 주아" panose="02020603020101020101" pitchFamily="18" charset="-127"/>
              <a:ea typeface="배달의민족 주아" panose="02020603020101020101" pitchFamily="18" charset="-127"/>
              <a:cs typeface="Jua"/>
              <a:sym typeface="Jua"/>
            </a:endParaRPr>
          </a:p>
        </p:txBody>
      </p:sp>
      <p:sp>
        <p:nvSpPr>
          <p:cNvPr id="1136" name="Google Shape;1136;p44"/>
          <p:cNvSpPr txBox="1">
            <a:spLocks noGrp="1"/>
          </p:cNvSpPr>
          <p:nvPr>
            <p:ph type="title" idx="15"/>
          </p:nvPr>
        </p:nvSpPr>
        <p:spPr>
          <a:xfrm>
            <a:off x="7419800" y="3435444"/>
            <a:ext cx="933600" cy="7434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latin typeface="배달의민족 주아" panose="02020603020101020101" pitchFamily="18" charset="-127"/>
                <a:ea typeface="배달의민족 주아" panose="02020603020101020101" pitchFamily="18" charset="-127"/>
              </a:rPr>
              <a:t>05</a:t>
            </a:r>
            <a:endParaRPr>
              <a:latin typeface="배달의민족 주아" panose="02020603020101020101" pitchFamily="18" charset="-127"/>
              <a:ea typeface="배달의민족 주아" panose="02020603020101020101" pitchFamily="18" charset="-12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11" name="Google Shape;1511;p62"/>
          <p:cNvSpPr txBox="1">
            <a:spLocks noGrp="1"/>
          </p:cNvSpPr>
          <p:nvPr>
            <p:ph type="title"/>
          </p:nvPr>
        </p:nvSpPr>
        <p:spPr>
          <a:xfrm>
            <a:off x="209000" y="20392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4"/>
                </a:solidFill>
                <a:latin typeface="배달의민족 주아" panose="02020603020101020101" pitchFamily="18" charset="-127"/>
                <a:ea typeface="배달의민족 주아" panose="02020603020101020101" pitchFamily="18" charset="-127"/>
                <a:cs typeface="Jua"/>
                <a:sym typeface="Jua"/>
              </a:rPr>
              <a:t>03-3</a:t>
            </a:r>
            <a:r>
              <a:rPr lang="en" dirty="0">
                <a:latin typeface="배달의민족 주아" panose="02020603020101020101" pitchFamily="18" charset="-127"/>
                <a:ea typeface="배달의민족 주아" panose="02020603020101020101" pitchFamily="18" charset="-127"/>
                <a:cs typeface="Jua"/>
                <a:sym typeface="Jua"/>
              </a:rPr>
              <a:t>  다. 우울장애 (F32-F33) 진단 수</a:t>
            </a:r>
            <a:endParaRPr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p:txBody>
      </p:sp>
      <p:sp>
        <p:nvSpPr>
          <p:cNvPr id="1507" name="Google Shape;1507;p62"/>
          <p:cNvSpPr txBox="1"/>
          <p:nvPr/>
        </p:nvSpPr>
        <p:spPr>
          <a:xfrm>
            <a:off x="5228575" y="64050"/>
            <a:ext cx="461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Inter"/>
              <a:ea typeface="Inter"/>
              <a:cs typeface="Inter"/>
              <a:sym typeface="Inter"/>
            </a:endParaRPr>
          </a:p>
        </p:txBody>
      </p:sp>
      <p:pic>
        <p:nvPicPr>
          <p:cNvPr id="1508" name="Google Shape;1508;p62"/>
          <p:cNvPicPr preferRelativeResize="0"/>
          <p:nvPr/>
        </p:nvPicPr>
        <p:blipFill>
          <a:blip r:embed="rId3">
            <a:alphaModFix/>
          </a:blip>
          <a:stretch>
            <a:fillRect/>
          </a:stretch>
        </p:blipFill>
        <p:spPr>
          <a:xfrm>
            <a:off x="2103963" y="1217125"/>
            <a:ext cx="4936075" cy="3827174"/>
          </a:xfrm>
          <a:prstGeom prst="rect">
            <a:avLst/>
          </a:prstGeom>
          <a:noFill/>
          <a:ln>
            <a:noFill/>
          </a:ln>
        </p:spPr>
      </p:pic>
      <p:sp>
        <p:nvSpPr>
          <p:cNvPr id="1509" name="Google Shape;1509;p62"/>
          <p:cNvSpPr txBox="1"/>
          <p:nvPr/>
        </p:nvSpPr>
        <p:spPr>
          <a:xfrm>
            <a:off x="2103826" y="755837"/>
            <a:ext cx="3068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latin typeface="배달의민족 주아" panose="02020603020101020101" pitchFamily="18" charset="-127"/>
                <a:ea typeface="배달의민족 주아" panose="02020603020101020101" pitchFamily="18" charset="-127"/>
                <a:cs typeface="Jua"/>
                <a:sym typeface="Jua"/>
              </a:rPr>
              <a:t>B.  2019년도 시도별 평균 연령</a:t>
            </a:r>
            <a:endParaRPr sz="1800" b="1" dirty="0">
              <a:latin typeface="배달의민족 주아" panose="02020603020101020101" pitchFamily="18" charset="-127"/>
              <a:ea typeface="배달의민족 주아" panose="02020603020101020101" pitchFamily="18" charset="-127"/>
              <a:cs typeface="Jua"/>
              <a:sym typeface="Jua"/>
            </a:endParaRPr>
          </a:p>
        </p:txBody>
      </p:sp>
      <p:sp>
        <p:nvSpPr>
          <p:cNvPr id="1510" name="Google Shape;1510;p62"/>
          <p:cNvSpPr/>
          <p:nvPr/>
        </p:nvSpPr>
        <p:spPr>
          <a:xfrm>
            <a:off x="2103975" y="4457700"/>
            <a:ext cx="4936200" cy="343200"/>
          </a:xfrm>
          <a:prstGeom prst="rect">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0"/>
                                        </p:tgtEl>
                                        <p:attrNameLst>
                                          <p:attrName>style.visibility</p:attrName>
                                        </p:attrNameLst>
                                      </p:cBhvr>
                                      <p:to>
                                        <p:strVal val="visible"/>
                                      </p:to>
                                    </p:set>
                                    <p:animEffect transition="in" filter="fade">
                                      <p:cBhvr>
                                        <p:cTn id="7" dur="300"/>
                                        <p:tgtEl>
                                          <p:spTgt spid="1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20" name="Google Shape;1520;p63"/>
          <p:cNvSpPr txBox="1">
            <a:spLocks noGrp="1"/>
          </p:cNvSpPr>
          <p:nvPr>
            <p:ph type="title"/>
          </p:nvPr>
        </p:nvSpPr>
        <p:spPr>
          <a:xfrm>
            <a:off x="209000" y="20392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4"/>
                </a:solidFill>
                <a:latin typeface="배달의민족 주아" panose="02020603020101020101" pitchFamily="18" charset="-127"/>
                <a:ea typeface="배달의민족 주아" panose="02020603020101020101" pitchFamily="18" charset="-127"/>
                <a:cs typeface="Jua"/>
                <a:sym typeface="Jua"/>
              </a:rPr>
              <a:t>03-3</a:t>
            </a:r>
            <a:r>
              <a:rPr lang="en" dirty="0">
                <a:latin typeface="배달의민족 주아" panose="02020603020101020101" pitchFamily="18" charset="-127"/>
                <a:ea typeface="배달의민족 주아" panose="02020603020101020101" pitchFamily="18" charset="-127"/>
                <a:cs typeface="Jua"/>
                <a:sym typeface="Jua"/>
              </a:rPr>
              <a:t>  다. 우울장애 (F32-F33) 진단 수</a:t>
            </a:r>
            <a:endParaRPr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p:txBody>
      </p:sp>
      <p:sp>
        <p:nvSpPr>
          <p:cNvPr id="1516" name="Google Shape;1516;p63"/>
          <p:cNvSpPr txBox="1"/>
          <p:nvPr/>
        </p:nvSpPr>
        <p:spPr>
          <a:xfrm>
            <a:off x="5228575" y="64050"/>
            <a:ext cx="461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Inter"/>
              <a:ea typeface="Inter"/>
              <a:cs typeface="Inter"/>
              <a:sym typeface="Inter"/>
            </a:endParaRPr>
          </a:p>
        </p:txBody>
      </p:sp>
      <p:sp>
        <p:nvSpPr>
          <p:cNvPr id="1517" name="Google Shape;1517;p63"/>
          <p:cNvSpPr txBox="1"/>
          <p:nvPr/>
        </p:nvSpPr>
        <p:spPr>
          <a:xfrm>
            <a:off x="1396350" y="816100"/>
            <a:ext cx="7582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latin typeface="배달의민족 주아" panose="02020603020101020101" pitchFamily="18" charset="-127"/>
                <a:ea typeface="배달의민족 주아" panose="02020603020101020101" pitchFamily="18" charset="-127"/>
                <a:cs typeface="Jua"/>
                <a:sym typeface="Jua"/>
              </a:rPr>
              <a:t>C.  2018-2019년도 시도별 인구수 증감률</a:t>
            </a:r>
            <a:endParaRPr sz="1800" b="1" dirty="0">
              <a:latin typeface="배달의민족 주아" panose="02020603020101020101" pitchFamily="18" charset="-127"/>
              <a:ea typeface="배달의민족 주아" panose="02020603020101020101" pitchFamily="18" charset="-127"/>
              <a:cs typeface="Jua"/>
              <a:sym typeface="Jua"/>
            </a:endParaRPr>
          </a:p>
        </p:txBody>
      </p:sp>
      <p:pic>
        <p:nvPicPr>
          <p:cNvPr id="1518" name="Google Shape;1518;p63"/>
          <p:cNvPicPr preferRelativeResize="0"/>
          <p:nvPr/>
        </p:nvPicPr>
        <p:blipFill>
          <a:blip r:embed="rId3">
            <a:alphaModFix/>
          </a:blip>
          <a:stretch>
            <a:fillRect/>
          </a:stretch>
        </p:blipFill>
        <p:spPr>
          <a:xfrm>
            <a:off x="1396350" y="1254625"/>
            <a:ext cx="6528049" cy="3525275"/>
          </a:xfrm>
          <a:prstGeom prst="rect">
            <a:avLst/>
          </a:prstGeom>
          <a:noFill/>
          <a:ln>
            <a:noFill/>
          </a:ln>
        </p:spPr>
      </p:pic>
      <p:sp>
        <p:nvSpPr>
          <p:cNvPr id="1519" name="Google Shape;1519;p63"/>
          <p:cNvSpPr/>
          <p:nvPr/>
        </p:nvSpPr>
        <p:spPr>
          <a:xfrm>
            <a:off x="1312950" y="3113175"/>
            <a:ext cx="6578400" cy="297900"/>
          </a:xfrm>
          <a:prstGeom prst="roundRect">
            <a:avLst>
              <a:gd name="adj" fmla="val 16667"/>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9"/>
                                        </p:tgtEl>
                                        <p:attrNameLst>
                                          <p:attrName>style.visibility</p:attrName>
                                        </p:attrNameLst>
                                      </p:cBhvr>
                                      <p:to>
                                        <p:strVal val="visible"/>
                                      </p:to>
                                    </p:set>
                                    <p:animEffect transition="in" filter="fade">
                                      <p:cBhvr>
                                        <p:cTn id="7" dur="200"/>
                                        <p:tgtEl>
                                          <p:spTgt spid="1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p64"/>
          <p:cNvSpPr txBox="1"/>
          <p:nvPr/>
        </p:nvSpPr>
        <p:spPr>
          <a:xfrm>
            <a:off x="5228575" y="64050"/>
            <a:ext cx="461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Inter"/>
              <a:ea typeface="Inter"/>
              <a:cs typeface="Inter"/>
              <a:sym typeface="Inter"/>
            </a:endParaRPr>
          </a:p>
        </p:txBody>
      </p:sp>
      <p:pic>
        <p:nvPicPr>
          <p:cNvPr id="1526" name="Google Shape;1526;p64"/>
          <p:cNvPicPr preferRelativeResize="0"/>
          <p:nvPr/>
        </p:nvPicPr>
        <p:blipFill rotWithShape="1">
          <a:blip r:embed="rId3">
            <a:alphaModFix/>
          </a:blip>
          <a:srcRect t="38983"/>
          <a:stretch/>
        </p:blipFill>
        <p:spPr>
          <a:xfrm>
            <a:off x="209000" y="1583738"/>
            <a:ext cx="8528774" cy="2011950"/>
          </a:xfrm>
          <a:prstGeom prst="rect">
            <a:avLst/>
          </a:prstGeom>
          <a:noFill/>
          <a:ln>
            <a:noFill/>
          </a:ln>
        </p:spPr>
      </p:pic>
      <p:sp>
        <p:nvSpPr>
          <p:cNvPr id="1527" name="Google Shape;1527;p64"/>
          <p:cNvSpPr txBox="1"/>
          <p:nvPr/>
        </p:nvSpPr>
        <p:spPr>
          <a:xfrm>
            <a:off x="1132525" y="765688"/>
            <a:ext cx="7582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배달의민족 주아" panose="02020603020101020101" pitchFamily="18" charset="-127"/>
                <a:ea typeface="배달의민족 주아" panose="02020603020101020101" pitchFamily="18" charset="-127"/>
                <a:cs typeface="Jua"/>
                <a:sym typeface="Jua"/>
              </a:rPr>
              <a:t>D.	2019년도 30-50대 우울장애 비율 예측표</a:t>
            </a:r>
            <a:endParaRPr sz="1800" b="1">
              <a:latin typeface="배달의민족 주아" panose="02020603020101020101" pitchFamily="18" charset="-127"/>
              <a:ea typeface="배달의민족 주아" panose="02020603020101020101" pitchFamily="18" charset="-127"/>
              <a:cs typeface="Jua"/>
              <a:sym typeface="Jua"/>
            </a:endParaRPr>
          </a:p>
        </p:txBody>
      </p:sp>
      <p:sp>
        <p:nvSpPr>
          <p:cNvPr id="1528" name="Google Shape;1528;p64"/>
          <p:cNvSpPr/>
          <p:nvPr/>
        </p:nvSpPr>
        <p:spPr>
          <a:xfrm>
            <a:off x="1993100" y="3262100"/>
            <a:ext cx="1864500" cy="231300"/>
          </a:xfrm>
          <a:prstGeom prst="rect">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1529" name="Google Shape;1529;p64"/>
          <p:cNvSpPr txBox="1"/>
          <p:nvPr/>
        </p:nvSpPr>
        <p:spPr>
          <a:xfrm>
            <a:off x="4079950" y="3551550"/>
            <a:ext cx="2778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accent4"/>
                </a:solidFill>
                <a:latin typeface="배달의민족 주아" panose="02020603020101020101" pitchFamily="18" charset="-127"/>
                <a:ea typeface="배달의민족 주아" panose="02020603020101020101" pitchFamily="18" charset="-127"/>
                <a:cs typeface="Jua"/>
                <a:sym typeface="Jua"/>
              </a:rPr>
              <a:t>2019년도 30-50대 우울장애 비율 </a:t>
            </a:r>
          </a:p>
          <a:p>
            <a:pPr marL="0" lvl="0" indent="0" algn="l" rtl="0">
              <a:spcBef>
                <a:spcPts val="0"/>
              </a:spcBef>
              <a:spcAft>
                <a:spcPts val="0"/>
              </a:spcAft>
              <a:buNone/>
            </a:pPr>
            <a:r>
              <a:rPr lang="en" dirty="0">
                <a:solidFill>
                  <a:schemeClr val="accent4"/>
                </a:solidFill>
                <a:latin typeface="배달의민족 주아" panose="02020603020101020101" pitchFamily="18" charset="-127"/>
                <a:ea typeface="배달의민족 주아" panose="02020603020101020101" pitchFamily="18" charset="-127"/>
                <a:cs typeface="Jua"/>
                <a:sym typeface="Jua"/>
              </a:rPr>
              <a:t>예측치 : 44.02%</a:t>
            </a:r>
            <a:endParaRPr dirty="0">
              <a:solidFill>
                <a:schemeClr val="accent4"/>
              </a:solidFill>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r>
              <a:rPr lang="en" dirty="0">
                <a:solidFill>
                  <a:schemeClr val="accent4"/>
                </a:solidFill>
                <a:latin typeface="배달의민족 주아" panose="02020603020101020101" pitchFamily="18" charset="-127"/>
                <a:ea typeface="배달의민족 주아" panose="02020603020101020101" pitchFamily="18" charset="-127"/>
                <a:cs typeface="Jua"/>
                <a:sym typeface="Jua"/>
              </a:rPr>
              <a:t>*세종시 예외 예측치 적용 : 46.09%</a:t>
            </a:r>
            <a:endParaRPr dirty="0">
              <a:solidFill>
                <a:schemeClr val="accent4"/>
              </a:solidFill>
              <a:latin typeface="배달의민족 주아" panose="02020603020101020101" pitchFamily="18" charset="-127"/>
              <a:ea typeface="배달의민족 주아" panose="02020603020101020101" pitchFamily="18" charset="-127"/>
              <a:cs typeface="Jua"/>
              <a:sym typeface="Jua"/>
            </a:endParaRPr>
          </a:p>
        </p:txBody>
      </p:sp>
      <p:sp>
        <p:nvSpPr>
          <p:cNvPr id="1530" name="Google Shape;1530;p64"/>
          <p:cNvSpPr txBox="1">
            <a:spLocks noGrp="1"/>
          </p:cNvSpPr>
          <p:nvPr>
            <p:ph type="title"/>
          </p:nvPr>
        </p:nvSpPr>
        <p:spPr>
          <a:xfrm>
            <a:off x="209000" y="20392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4"/>
                </a:solidFill>
                <a:latin typeface="배달의민족 주아" panose="02020603020101020101" pitchFamily="18" charset="-127"/>
                <a:ea typeface="배달의민족 주아" panose="02020603020101020101" pitchFamily="18" charset="-127"/>
                <a:cs typeface="Jua"/>
                <a:sym typeface="Jua"/>
              </a:rPr>
              <a:t>03-3</a:t>
            </a:r>
            <a:r>
              <a:rPr lang="en">
                <a:latin typeface="배달의민족 주아" panose="02020603020101020101" pitchFamily="18" charset="-127"/>
                <a:ea typeface="배달의민족 주아" panose="02020603020101020101" pitchFamily="18" charset="-127"/>
                <a:cs typeface="Jua"/>
                <a:sym typeface="Jua"/>
              </a:rPr>
              <a:t>  다. 우울장애 (F32-F33) 진단 수</a:t>
            </a:r>
            <a:endParaRPr>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a:latin typeface="배달의민족 주아" panose="02020603020101020101" pitchFamily="18" charset="-127"/>
              <a:ea typeface="배달의민족 주아" panose="02020603020101020101" pitchFamily="18" charset="-127"/>
              <a:cs typeface="Jua"/>
              <a:sym typeface="Ju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pic>
        <p:nvPicPr>
          <p:cNvPr id="1535" name="Google Shape;1535;p65"/>
          <p:cNvPicPr preferRelativeResize="0"/>
          <p:nvPr/>
        </p:nvPicPr>
        <p:blipFill>
          <a:blip r:embed="rId3">
            <a:alphaModFix/>
          </a:blip>
          <a:stretch>
            <a:fillRect/>
          </a:stretch>
        </p:blipFill>
        <p:spPr>
          <a:xfrm>
            <a:off x="5963150" y="838599"/>
            <a:ext cx="1689425" cy="4135434"/>
          </a:xfrm>
          <a:prstGeom prst="rect">
            <a:avLst/>
          </a:prstGeom>
          <a:noFill/>
          <a:ln>
            <a:noFill/>
          </a:ln>
        </p:spPr>
      </p:pic>
      <p:sp>
        <p:nvSpPr>
          <p:cNvPr id="1536" name="Google Shape;1536;p65"/>
          <p:cNvSpPr txBox="1">
            <a:spLocks noGrp="1"/>
          </p:cNvSpPr>
          <p:nvPr>
            <p:ph type="title"/>
          </p:nvPr>
        </p:nvSpPr>
        <p:spPr>
          <a:xfrm>
            <a:off x="326100" y="1067200"/>
            <a:ext cx="4528500" cy="19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b="0">
                <a:latin typeface="배달의민족 주아" panose="02020603020101020101" pitchFamily="18" charset="-127"/>
                <a:ea typeface="배달의민족 주아" panose="02020603020101020101" pitchFamily="18" charset="-127"/>
                <a:cs typeface="Jua"/>
                <a:sym typeface="Jua"/>
              </a:rPr>
              <a:t>진단수(명)</a:t>
            </a:r>
            <a:endParaRPr sz="2200" b="0">
              <a:latin typeface="배달의민족 주아" panose="02020603020101020101" pitchFamily="18" charset="-127"/>
              <a:ea typeface="배달의민족 주아" panose="02020603020101020101" pitchFamily="18" charset="-127"/>
              <a:cs typeface="Jua"/>
              <a:sym typeface="Jua"/>
            </a:endParaRPr>
          </a:p>
          <a:p>
            <a:pPr marL="457200" lvl="0" indent="-355600" algn="l" rtl="0">
              <a:spcBef>
                <a:spcPts val="0"/>
              </a:spcBef>
              <a:spcAft>
                <a:spcPts val="0"/>
              </a:spcAft>
              <a:buSzPts val="2000"/>
              <a:buFont typeface="Jua"/>
              <a:buChar char="-"/>
            </a:pPr>
            <a:r>
              <a:rPr lang="en" sz="2000" b="0">
                <a:latin typeface="배달의민족 주아" panose="02020603020101020101" pitchFamily="18" charset="-127"/>
                <a:ea typeface="배달의민족 주아" panose="02020603020101020101" pitchFamily="18" charset="-127"/>
                <a:cs typeface="Jua"/>
                <a:sym typeface="Jua"/>
              </a:rPr>
              <a:t>각 도시마다 30~59세 사이의 인구 중 </a:t>
            </a:r>
            <a:endParaRPr sz="2000" b="0">
              <a:latin typeface="배달의민족 주아" panose="02020603020101020101" pitchFamily="18" charset="-127"/>
              <a:ea typeface="배달의민족 주아" panose="02020603020101020101" pitchFamily="18" charset="-127"/>
              <a:cs typeface="Jua"/>
              <a:sym typeface="Jua"/>
            </a:endParaRPr>
          </a:p>
          <a:p>
            <a:pPr marL="457200" lvl="0" indent="0" algn="l" rtl="0">
              <a:spcBef>
                <a:spcPts val="0"/>
              </a:spcBef>
              <a:spcAft>
                <a:spcPts val="0"/>
              </a:spcAft>
              <a:buNone/>
            </a:pPr>
            <a:r>
              <a:rPr lang="en" sz="2000" b="0">
                <a:latin typeface="배달의민족 주아" panose="02020603020101020101" pitchFamily="18" charset="-127"/>
                <a:ea typeface="배달의민족 주아" panose="02020603020101020101" pitchFamily="18" charset="-127"/>
                <a:cs typeface="Jua"/>
                <a:sym typeface="Jua"/>
              </a:rPr>
              <a:t>주요우울장애(F.32-F.33)를 </a:t>
            </a:r>
            <a:endParaRPr sz="2000" b="0">
              <a:latin typeface="배달의민족 주아" panose="02020603020101020101" pitchFamily="18" charset="-127"/>
              <a:ea typeface="배달의민족 주아" panose="02020603020101020101" pitchFamily="18" charset="-127"/>
              <a:cs typeface="Jua"/>
              <a:sym typeface="Jua"/>
            </a:endParaRPr>
          </a:p>
          <a:p>
            <a:pPr marL="457200" lvl="0" indent="0" algn="l" rtl="0">
              <a:spcBef>
                <a:spcPts val="0"/>
              </a:spcBef>
              <a:spcAft>
                <a:spcPts val="0"/>
              </a:spcAft>
              <a:buNone/>
            </a:pPr>
            <a:r>
              <a:rPr lang="en" sz="2000" b="0">
                <a:latin typeface="배달의민족 주아" panose="02020603020101020101" pitchFamily="18" charset="-127"/>
                <a:ea typeface="배달의민족 주아" panose="02020603020101020101" pitchFamily="18" charset="-127"/>
                <a:cs typeface="Jua"/>
                <a:sym typeface="Jua"/>
              </a:rPr>
              <a:t>진단받은 수</a:t>
            </a:r>
            <a:endParaRPr sz="2000" b="0">
              <a:latin typeface="배달의민족 주아" panose="02020603020101020101" pitchFamily="18" charset="-127"/>
              <a:ea typeface="배달의민족 주아" panose="02020603020101020101" pitchFamily="18" charset="-127"/>
              <a:cs typeface="Jua"/>
              <a:sym typeface="Jua"/>
            </a:endParaRPr>
          </a:p>
          <a:p>
            <a:pPr marL="457200" lvl="0" indent="0" algn="l" rtl="0">
              <a:spcBef>
                <a:spcPts val="0"/>
              </a:spcBef>
              <a:spcAft>
                <a:spcPts val="0"/>
              </a:spcAft>
              <a:buNone/>
            </a:pPr>
            <a:endParaRPr sz="2200" b="0">
              <a:latin typeface="배달의민족 주아" panose="02020603020101020101" pitchFamily="18" charset="-127"/>
              <a:ea typeface="배달의민족 주아" panose="02020603020101020101" pitchFamily="18" charset="-127"/>
              <a:cs typeface="Jua"/>
              <a:sym typeface="Jua"/>
            </a:endParaRPr>
          </a:p>
        </p:txBody>
      </p:sp>
      <p:pic>
        <p:nvPicPr>
          <p:cNvPr id="1537" name="Google Shape;1537;p65"/>
          <p:cNvPicPr preferRelativeResize="0"/>
          <p:nvPr/>
        </p:nvPicPr>
        <p:blipFill>
          <a:blip r:embed="rId4">
            <a:alphaModFix/>
          </a:blip>
          <a:stretch>
            <a:fillRect/>
          </a:stretch>
        </p:blipFill>
        <p:spPr>
          <a:xfrm>
            <a:off x="249900" y="2756024"/>
            <a:ext cx="4964225" cy="917100"/>
          </a:xfrm>
          <a:prstGeom prst="rect">
            <a:avLst/>
          </a:prstGeom>
          <a:noFill/>
          <a:ln>
            <a:noFill/>
          </a:ln>
        </p:spPr>
      </p:pic>
      <p:sp>
        <p:nvSpPr>
          <p:cNvPr id="1538" name="Google Shape;1538;p65"/>
          <p:cNvSpPr txBox="1">
            <a:spLocks noGrp="1"/>
          </p:cNvSpPr>
          <p:nvPr>
            <p:ph type="title"/>
          </p:nvPr>
        </p:nvSpPr>
        <p:spPr>
          <a:xfrm>
            <a:off x="209000" y="20392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4"/>
                </a:solidFill>
                <a:latin typeface="배달의민족 주아" panose="02020603020101020101" pitchFamily="18" charset="-127"/>
                <a:ea typeface="배달의민족 주아" panose="02020603020101020101" pitchFamily="18" charset="-127"/>
                <a:cs typeface="Jua"/>
                <a:sym typeface="Jua"/>
              </a:rPr>
              <a:t>03-3</a:t>
            </a:r>
            <a:r>
              <a:rPr lang="en">
                <a:latin typeface="배달의민족 주아" panose="02020603020101020101" pitchFamily="18" charset="-127"/>
                <a:ea typeface="배달의민족 주아" panose="02020603020101020101" pitchFamily="18" charset="-127"/>
                <a:cs typeface="Jua"/>
                <a:sym typeface="Jua"/>
              </a:rPr>
              <a:t>  다. 우울장애 (F32-F33) 진단 수</a:t>
            </a:r>
            <a:endParaRPr>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a:latin typeface="배달의민족 주아" panose="02020603020101020101" pitchFamily="18" charset="-127"/>
              <a:ea typeface="배달의민족 주아" panose="02020603020101020101" pitchFamily="18" charset="-127"/>
              <a:cs typeface="Jua"/>
              <a:sym typeface="Ju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66"/>
          <p:cNvSpPr txBox="1">
            <a:spLocks noGrp="1"/>
          </p:cNvSpPr>
          <p:nvPr>
            <p:ph type="title"/>
          </p:nvPr>
        </p:nvSpPr>
        <p:spPr>
          <a:xfrm>
            <a:off x="485700" y="2782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accent4"/>
                </a:solidFill>
                <a:latin typeface="배달의민족 주아" panose="02020603020101020101" pitchFamily="18" charset="-127"/>
                <a:ea typeface="배달의민족 주아" panose="02020603020101020101" pitchFamily="18" charset="-127"/>
                <a:cs typeface="Jua"/>
                <a:sym typeface="Jua"/>
              </a:rPr>
              <a:t>03-4</a:t>
            </a:r>
            <a:r>
              <a:rPr lang="en" sz="3200" dirty="0">
                <a:latin typeface="배달의민족 주아" panose="02020603020101020101" pitchFamily="18" charset="-127"/>
                <a:ea typeface="배달의민족 주아" panose="02020603020101020101" pitchFamily="18" charset="-127"/>
                <a:cs typeface="Jua"/>
                <a:sym typeface="Jua"/>
              </a:rPr>
              <a:t> 분석 및 시각화 내용</a:t>
            </a:r>
            <a:endParaRPr sz="3200" dirty="0">
              <a:latin typeface="배달의민족 주아" panose="02020603020101020101" pitchFamily="18" charset="-127"/>
              <a:ea typeface="배달의민족 주아" panose="02020603020101020101" pitchFamily="18" charset="-127"/>
              <a:cs typeface="Jua"/>
              <a:sym typeface="Jua"/>
            </a:endParaRPr>
          </a:p>
        </p:txBody>
      </p:sp>
      <p:sp>
        <p:nvSpPr>
          <p:cNvPr id="1544" name="Google Shape;1544;p66"/>
          <p:cNvSpPr txBox="1">
            <a:spLocks noGrp="1"/>
          </p:cNvSpPr>
          <p:nvPr>
            <p:ph type="title"/>
          </p:nvPr>
        </p:nvSpPr>
        <p:spPr>
          <a:xfrm>
            <a:off x="1554075" y="1007369"/>
            <a:ext cx="6739800" cy="3463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700" b="0" dirty="0">
                <a:latin typeface="배달의민족 주아" panose="02020603020101020101" pitchFamily="18" charset="-127"/>
                <a:ea typeface="배달의민족 주아" panose="02020603020101020101" pitchFamily="18" charset="-127"/>
                <a:cs typeface="Jua"/>
                <a:sym typeface="Jua"/>
              </a:rPr>
              <a:t>가. 직장가입자 건강보험료 </a:t>
            </a:r>
            <a:endParaRPr sz="2700" b="0" dirty="0">
              <a:latin typeface="배달의민족 주아" panose="02020603020101020101" pitchFamily="18" charset="-127"/>
              <a:ea typeface="배달의민족 주아" panose="02020603020101020101" pitchFamily="18" charset="-127"/>
              <a:cs typeface="Jua"/>
              <a:sym typeface="Jua"/>
            </a:endParaRPr>
          </a:p>
          <a:p>
            <a:pPr marL="0" lvl="0" indent="0" algn="l" rtl="0">
              <a:lnSpc>
                <a:spcPct val="150000"/>
              </a:lnSpc>
              <a:spcBef>
                <a:spcPts val="0"/>
              </a:spcBef>
              <a:spcAft>
                <a:spcPts val="0"/>
              </a:spcAft>
              <a:buNone/>
            </a:pPr>
            <a:r>
              <a:rPr lang="en" sz="2700" b="0" dirty="0">
                <a:latin typeface="배달의민족 주아" panose="02020603020101020101" pitchFamily="18" charset="-127"/>
                <a:ea typeface="배달의민족 주아" panose="02020603020101020101" pitchFamily="18" charset="-127"/>
                <a:cs typeface="Jua"/>
                <a:sym typeface="Jua"/>
              </a:rPr>
              <a:t>나. </a:t>
            </a:r>
            <a:r>
              <a:rPr lang="en" sz="2800" b="0" dirty="0">
                <a:latin typeface="배달의민족 주아" panose="02020603020101020101" pitchFamily="18" charset="-127"/>
                <a:ea typeface="배달의민족 주아" panose="02020603020101020101" pitchFamily="18" charset="-127"/>
                <a:cs typeface="Jua"/>
                <a:sym typeface="Jua"/>
              </a:rPr>
              <a:t>정신건강검사 수검자 중 우울증 결과자</a:t>
            </a:r>
            <a:endParaRPr sz="2700" b="0" dirty="0">
              <a:latin typeface="배달의민족 주아" panose="02020603020101020101" pitchFamily="18" charset="-127"/>
              <a:ea typeface="배달의민족 주아" panose="02020603020101020101" pitchFamily="18" charset="-127"/>
              <a:cs typeface="Jua"/>
              <a:sym typeface="Jua"/>
            </a:endParaRPr>
          </a:p>
          <a:p>
            <a:pPr marL="0" lvl="0" indent="0" algn="l" rtl="0">
              <a:lnSpc>
                <a:spcPct val="150000"/>
              </a:lnSpc>
              <a:spcBef>
                <a:spcPts val="0"/>
              </a:spcBef>
              <a:spcAft>
                <a:spcPts val="0"/>
              </a:spcAft>
              <a:buNone/>
            </a:pPr>
            <a:r>
              <a:rPr lang="en" sz="2700" b="0" dirty="0">
                <a:latin typeface="배달의민족 주아" panose="02020603020101020101" pitchFamily="18" charset="-127"/>
                <a:ea typeface="배달의민족 주아" panose="02020603020101020101" pitchFamily="18" charset="-127"/>
                <a:cs typeface="Jua"/>
                <a:sym typeface="Jua"/>
              </a:rPr>
              <a:t>다. </a:t>
            </a:r>
            <a:r>
              <a:rPr lang="en" sz="2800" b="0" dirty="0">
                <a:latin typeface="배달의민족 주아" panose="02020603020101020101" pitchFamily="18" charset="-127"/>
                <a:ea typeface="배달의민족 주아" panose="02020603020101020101" pitchFamily="18" charset="-127"/>
                <a:cs typeface="Jua"/>
                <a:sym typeface="Jua"/>
              </a:rPr>
              <a:t>우울장애 (F32-F33) 진단 수</a:t>
            </a:r>
            <a:endParaRPr sz="2700" b="0" dirty="0">
              <a:latin typeface="배달의민족 주아" panose="02020603020101020101" pitchFamily="18" charset="-127"/>
              <a:ea typeface="배달의민족 주아" panose="02020603020101020101" pitchFamily="18" charset="-127"/>
              <a:cs typeface="Jua"/>
              <a:sym typeface="Jua"/>
            </a:endParaRPr>
          </a:p>
          <a:p>
            <a:pPr marL="0" lvl="0" indent="0" algn="l" rtl="0">
              <a:lnSpc>
                <a:spcPct val="150000"/>
              </a:lnSpc>
              <a:spcBef>
                <a:spcPts val="0"/>
              </a:spcBef>
              <a:spcAft>
                <a:spcPts val="0"/>
              </a:spcAft>
              <a:buNone/>
            </a:pPr>
            <a:r>
              <a:rPr lang="en" sz="2700" b="0" dirty="0">
                <a:latin typeface="배달의민족 주아" panose="02020603020101020101" pitchFamily="18" charset="-127"/>
                <a:ea typeface="배달의민족 주아" panose="02020603020101020101" pitchFamily="18" charset="-127"/>
                <a:cs typeface="Jua"/>
                <a:sym typeface="Jua"/>
              </a:rPr>
              <a:t>라. 데이터 상관관계 분석</a:t>
            </a:r>
            <a:endParaRPr sz="2700" b="0" dirty="0">
              <a:latin typeface="배달의민족 주아" panose="02020603020101020101" pitchFamily="18" charset="-127"/>
              <a:ea typeface="배달의민족 주아" panose="02020603020101020101" pitchFamily="18" charset="-127"/>
              <a:cs typeface="Jua"/>
              <a:sym typeface="Jua"/>
            </a:endParaRPr>
          </a:p>
          <a:p>
            <a:pPr marL="0" lvl="0" indent="0" algn="l" rtl="0">
              <a:lnSpc>
                <a:spcPct val="150000"/>
              </a:lnSpc>
              <a:spcBef>
                <a:spcPts val="0"/>
              </a:spcBef>
              <a:spcAft>
                <a:spcPts val="0"/>
              </a:spcAft>
              <a:buNone/>
            </a:pPr>
            <a:r>
              <a:rPr lang="en" sz="2700" b="0" dirty="0">
                <a:latin typeface="배달의민족 주아" panose="02020603020101020101" pitchFamily="18" charset="-127"/>
                <a:ea typeface="배달의민족 주아" panose="02020603020101020101" pitchFamily="18" charset="-127"/>
                <a:cs typeface="Jua"/>
                <a:sym typeface="Jua"/>
              </a:rPr>
              <a:t>마. 우울증에 영향을 주는 다른 원인 예측 후 분석</a:t>
            </a:r>
            <a:endParaRPr sz="2700" b="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70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000" b="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000" b="0" dirty="0">
              <a:latin typeface="배달의민족 주아" panose="02020603020101020101" pitchFamily="18" charset="-127"/>
              <a:ea typeface="배달의민족 주아" panose="02020603020101020101" pitchFamily="18" charset="-127"/>
              <a:cs typeface="Jua"/>
              <a:sym typeface="Ju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p67"/>
          <p:cNvSpPr txBox="1">
            <a:spLocks noGrp="1"/>
          </p:cNvSpPr>
          <p:nvPr>
            <p:ph type="title"/>
          </p:nvPr>
        </p:nvSpPr>
        <p:spPr>
          <a:xfrm>
            <a:off x="561900" y="2782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accent4"/>
                </a:solidFill>
                <a:latin typeface="배달의민족 주아" panose="02020603020101020101" pitchFamily="18" charset="-127"/>
                <a:ea typeface="배달의민족 주아" panose="02020603020101020101" pitchFamily="18" charset="-127"/>
                <a:cs typeface="Jua"/>
                <a:sym typeface="Jua"/>
              </a:rPr>
              <a:t>03-4</a:t>
            </a:r>
            <a:r>
              <a:rPr lang="en" sz="3200" dirty="0">
                <a:latin typeface="배달의민족 주아" panose="02020603020101020101" pitchFamily="18" charset="-127"/>
                <a:ea typeface="배달의민족 주아" panose="02020603020101020101" pitchFamily="18" charset="-127"/>
                <a:cs typeface="Jua"/>
                <a:sym typeface="Jua"/>
              </a:rPr>
              <a:t>  </a:t>
            </a:r>
            <a:r>
              <a:rPr lang="en" sz="2900" dirty="0">
                <a:latin typeface="배달의민족 주아" panose="02020603020101020101" pitchFamily="18" charset="-127"/>
                <a:ea typeface="배달의민족 주아" panose="02020603020101020101" pitchFamily="18" charset="-127"/>
                <a:cs typeface="Jua"/>
                <a:sym typeface="Jua"/>
              </a:rPr>
              <a:t>가. 직장가입자 건강보험료 - 시각화 (그래프)</a:t>
            </a:r>
            <a:endParaRPr sz="290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p:txBody>
      </p:sp>
      <p:pic>
        <p:nvPicPr>
          <p:cNvPr id="1550" name="Google Shape;1550;p67"/>
          <p:cNvPicPr preferRelativeResize="0"/>
          <p:nvPr/>
        </p:nvPicPr>
        <p:blipFill>
          <a:blip r:embed="rId3">
            <a:alphaModFix/>
          </a:blip>
          <a:stretch>
            <a:fillRect/>
          </a:stretch>
        </p:blipFill>
        <p:spPr>
          <a:xfrm>
            <a:off x="947175" y="1026675"/>
            <a:ext cx="7249644" cy="39400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68"/>
          <p:cNvSpPr txBox="1">
            <a:spLocks noGrp="1"/>
          </p:cNvSpPr>
          <p:nvPr>
            <p:ph type="title"/>
          </p:nvPr>
        </p:nvSpPr>
        <p:spPr>
          <a:xfrm>
            <a:off x="257100" y="202075"/>
            <a:ext cx="2747400" cy="20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accent4"/>
                </a:solidFill>
                <a:latin typeface="배달의민족 주아" panose="02020603020101020101" pitchFamily="18" charset="-127"/>
                <a:ea typeface="배달의민족 주아" panose="02020603020101020101" pitchFamily="18" charset="-127"/>
                <a:cs typeface="Jua"/>
                <a:sym typeface="Jua"/>
              </a:rPr>
              <a:t>03-4</a:t>
            </a:r>
            <a:r>
              <a:rPr lang="en" sz="3200" dirty="0">
                <a:latin typeface="배달의민족 주아" panose="02020603020101020101" pitchFamily="18" charset="-127"/>
                <a:ea typeface="배달의민족 주아" panose="02020603020101020101" pitchFamily="18" charset="-127"/>
                <a:cs typeface="Jua"/>
                <a:sym typeface="Jua"/>
              </a:rPr>
              <a:t>  </a:t>
            </a:r>
            <a:endParaRPr sz="320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r>
              <a:rPr lang="en" sz="2900" dirty="0">
                <a:latin typeface="배달의민족 주아" panose="02020603020101020101" pitchFamily="18" charset="-127"/>
                <a:ea typeface="배달의민족 주아" panose="02020603020101020101" pitchFamily="18" charset="-127"/>
                <a:cs typeface="Jua"/>
                <a:sym typeface="Jua"/>
              </a:rPr>
              <a:t>가. 직장가입자</a:t>
            </a:r>
            <a:endParaRPr sz="290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r>
              <a:rPr lang="en" sz="2900" dirty="0">
                <a:latin typeface="배달의민족 주아" panose="02020603020101020101" pitchFamily="18" charset="-127"/>
                <a:ea typeface="배달의민족 주아" panose="02020603020101020101" pitchFamily="18" charset="-127"/>
                <a:cs typeface="Jua"/>
                <a:sym typeface="Jua"/>
              </a:rPr>
              <a:t>건강보험료</a:t>
            </a:r>
            <a:endParaRPr sz="290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r>
              <a:rPr lang="en" sz="2900" dirty="0">
                <a:latin typeface="배달의민족 주아" panose="02020603020101020101" pitchFamily="18" charset="-127"/>
                <a:ea typeface="배달의민족 주아" panose="02020603020101020101" pitchFamily="18" charset="-127"/>
                <a:cs typeface="Jua"/>
                <a:sym typeface="Jua"/>
              </a:rPr>
              <a:t>- 시각화 (지도)</a:t>
            </a:r>
            <a:endParaRPr sz="290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p:txBody>
      </p:sp>
      <p:pic>
        <p:nvPicPr>
          <p:cNvPr id="1556" name="Google Shape;1556;p68"/>
          <p:cNvPicPr preferRelativeResize="0"/>
          <p:nvPr/>
        </p:nvPicPr>
        <p:blipFill>
          <a:blip r:embed="rId3">
            <a:alphaModFix/>
          </a:blip>
          <a:stretch>
            <a:fillRect/>
          </a:stretch>
        </p:blipFill>
        <p:spPr>
          <a:xfrm>
            <a:off x="3083675" y="125863"/>
            <a:ext cx="4436375" cy="50685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69"/>
          <p:cNvSpPr txBox="1">
            <a:spLocks noGrp="1"/>
          </p:cNvSpPr>
          <p:nvPr>
            <p:ph type="title"/>
          </p:nvPr>
        </p:nvSpPr>
        <p:spPr>
          <a:xfrm>
            <a:off x="196075" y="2427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4"/>
                </a:solidFill>
                <a:latin typeface="배달의민족 주아" panose="02020603020101020101" pitchFamily="18" charset="-127"/>
                <a:ea typeface="배달의민족 주아" panose="02020603020101020101" pitchFamily="18" charset="-127"/>
                <a:cs typeface="Jua"/>
                <a:sym typeface="Jua"/>
              </a:rPr>
              <a:t>03-4</a:t>
            </a:r>
            <a:r>
              <a:rPr lang="en" dirty="0">
                <a:latin typeface="배달의민족 주아" panose="02020603020101020101" pitchFamily="18" charset="-127"/>
                <a:ea typeface="배달의민족 주아" panose="02020603020101020101" pitchFamily="18" charset="-127"/>
                <a:cs typeface="Jua"/>
                <a:sym typeface="Jua"/>
              </a:rPr>
              <a:t>  나. 정신건강검사 수검자 중 우울증 결과자 </a:t>
            </a:r>
            <a:endParaRPr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700" b="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solidFill>
                <a:srgbClr val="000000"/>
              </a:solidFill>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solidFill>
                <a:srgbClr val="000000"/>
              </a:solidFill>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p:txBody>
      </p:sp>
      <p:sp>
        <p:nvSpPr>
          <p:cNvPr id="1562" name="Google Shape;1562;p69"/>
          <p:cNvSpPr txBox="1"/>
          <p:nvPr/>
        </p:nvSpPr>
        <p:spPr>
          <a:xfrm>
            <a:off x="1444650" y="835650"/>
            <a:ext cx="2319000" cy="5232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SzPts val="2200"/>
              <a:buFont typeface="Jua"/>
              <a:buAutoNum type="alphaUcPeriod"/>
            </a:pPr>
            <a:r>
              <a:rPr lang="en" sz="2200" dirty="0">
                <a:latin typeface="배달의민족 주아" panose="02020603020101020101" pitchFamily="18" charset="-127"/>
                <a:ea typeface="배달의민족 주아" panose="02020603020101020101" pitchFamily="18" charset="-127"/>
                <a:cs typeface="Jua"/>
                <a:sym typeface="Jua"/>
              </a:rPr>
              <a:t>만 30세</a:t>
            </a:r>
            <a:endParaRPr sz="2200" dirty="0">
              <a:latin typeface="배달의민족 주아" panose="02020603020101020101" pitchFamily="18" charset="-127"/>
              <a:ea typeface="배달의민족 주아" panose="02020603020101020101" pitchFamily="18" charset="-127"/>
              <a:cs typeface="Jua"/>
              <a:sym typeface="Jua"/>
            </a:endParaRPr>
          </a:p>
        </p:txBody>
      </p:sp>
      <p:pic>
        <p:nvPicPr>
          <p:cNvPr id="1563" name="Google Shape;1563;p69"/>
          <p:cNvPicPr preferRelativeResize="0"/>
          <p:nvPr/>
        </p:nvPicPr>
        <p:blipFill>
          <a:blip r:embed="rId3">
            <a:alphaModFix/>
          </a:blip>
          <a:stretch>
            <a:fillRect/>
          </a:stretch>
        </p:blipFill>
        <p:spPr>
          <a:xfrm>
            <a:off x="1240113" y="1387875"/>
            <a:ext cx="6663774" cy="3479850"/>
          </a:xfrm>
          <a:prstGeom prst="rect">
            <a:avLst/>
          </a:prstGeom>
          <a:noFill/>
          <a:ln>
            <a:noFill/>
          </a:ln>
        </p:spPr>
      </p:pic>
      <p:sp>
        <p:nvSpPr>
          <p:cNvPr id="1564" name="Google Shape;1564;p69"/>
          <p:cNvSpPr/>
          <p:nvPr/>
        </p:nvSpPr>
        <p:spPr>
          <a:xfrm>
            <a:off x="1631725" y="2064500"/>
            <a:ext cx="255300" cy="241200"/>
          </a:xfrm>
          <a:prstGeom prst="ellipse">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69" name="Google Shape;1569;p70"/>
          <p:cNvSpPr txBox="1">
            <a:spLocks noGrp="1"/>
          </p:cNvSpPr>
          <p:nvPr>
            <p:ph type="title"/>
          </p:nvPr>
        </p:nvSpPr>
        <p:spPr>
          <a:xfrm>
            <a:off x="196075" y="2427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4"/>
                </a:solidFill>
                <a:latin typeface="배달의민족 주아" panose="02020603020101020101" pitchFamily="18" charset="-127"/>
                <a:ea typeface="배달의민족 주아" panose="02020603020101020101" pitchFamily="18" charset="-127"/>
                <a:cs typeface="Jua"/>
                <a:sym typeface="Jua"/>
              </a:rPr>
              <a:t>03-4</a:t>
            </a:r>
            <a:r>
              <a:rPr lang="en" dirty="0">
                <a:latin typeface="배달의민족 주아" panose="02020603020101020101" pitchFamily="18" charset="-127"/>
                <a:ea typeface="배달의민족 주아" panose="02020603020101020101" pitchFamily="18" charset="-127"/>
                <a:cs typeface="Jua"/>
                <a:sym typeface="Jua"/>
              </a:rPr>
              <a:t>  나. 정신건강검사 수검자 중 우울증 결과자 </a:t>
            </a:r>
            <a:endParaRPr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700" b="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solidFill>
                <a:srgbClr val="000000"/>
              </a:solidFill>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solidFill>
                <a:srgbClr val="000000"/>
              </a:solidFill>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p:txBody>
      </p:sp>
      <p:sp>
        <p:nvSpPr>
          <p:cNvPr id="1570" name="Google Shape;1570;p70"/>
          <p:cNvSpPr txBox="1"/>
          <p:nvPr/>
        </p:nvSpPr>
        <p:spPr>
          <a:xfrm>
            <a:off x="1524450" y="835650"/>
            <a:ext cx="2319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latin typeface="배달의민족 주아" panose="02020603020101020101" pitchFamily="18" charset="-127"/>
                <a:ea typeface="배달의민족 주아" panose="02020603020101020101" pitchFamily="18" charset="-127"/>
                <a:cs typeface="Jua"/>
                <a:sym typeface="Jua"/>
              </a:rPr>
              <a:t>B.  만 40세</a:t>
            </a:r>
            <a:endParaRPr sz="2200">
              <a:latin typeface="배달의민족 주아" panose="02020603020101020101" pitchFamily="18" charset="-127"/>
              <a:ea typeface="배달의민족 주아" panose="02020603020101020101" pitchFamily="18" charset="-127"/>
              <a:cs typeface="Jua"/>
              <a:sym typeface="Jua"/>
            </a:endParaRPr>
          </a:p>
        </p:txBody>
      </p:sp>
      <p:pic>
        <p:nvPicPr>
          <p:cNvPr id="1571" name="Google Shape;1571;p70"/>
          <p:cNvPicPr preferRelativeResize="0"/>
          <p:nvPr/>
        </p:nvPicPr>
        <p:blipFill>
          <a:blip r:embed="rId3">
            <a:alphaModFix/>
          </a:blip>
          <a:stretch>
            <a:fillRect/>
          </a:stretch>
        </p:blipFill>
        <p:spPr>
          <a:xfrm>
            <a:off x="1199800" y="1416900"/>
            <a:ext cx="6744400" cy="3479850"/>
          </a:xfrm>
          <a:prstGeom prst="rect">
            <a:avLst/>
          </a:prstGeom>
          <a:noFill/>
          <a:ln>
            <a:noFill/>
          </a:ln>
        </p:spPr>
      </p:pic>
      <p:sp>
        <p:nvSpPr>
          <p:cNvPr id="1572" name="Google Shape;1572;p70"/>
          <p:cNvSpPr/>
          <p:nvPr/>
        </p:nvSpPr>
        <p:spPr>
          <a:xfrm>
            <a:off x="1596250" y="2030875"/>
            <a:ext cx="255300" cy="241200"/>
          </a:xfrm>
          <a:prstGeom prst="ellipse">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1577" name="Google Shape;1577;p71"/>
          <p:cNvSpPr txBox="1">
            <a:spLocks noGrp="1"/>
          </p:cNvSpPr>
          <p:nvPr>
            <p:ph type="title"/>
          </p:nvPr>
        </p:nvSpPr>
        <p:spPr>
          <a:xfrm>
            <a:off x="196075" y="2427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4"/>
                </a:solidFill>
                <a:latin typeface="배달의민족 주아" panose="02020603020101020101" pitchFamily="18" charset="-127"/>
                <a:ea typeface="배달의민족 주아" panose="02020603020101020101" pitchFamily="18" charset="-127"/>
                <a:cs typeface="Jua"/>
                <a:sym typeface="Jua"/>
              </a:rPr>
              <a:t>03-4</a:t>
            </a:r>
            <a:r>
              <a:rPr lang="en" dirty="0">
                <a:latin typeface="배달의민족 주아" panose="02020603020101020101" pitchFamily="18" charset="-127"/>
                <a:ea typeface="배달의민족 주아" panose="02020603020101020101" pitchFamily="18" charset="-127"/>
                <a:cs typeface="Jua"/>
                <a:sym typeface="Jua"/>
              </a:rPr>
              <a:t>  나. 정신건강검사 수검자 중 우울증 결과자 </a:t>
            </a:r>
            <a:endParaRPr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700" b="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solidFill>
                <a:srgbClr val="000000"/>
              </a:solidFill>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solidFill>
                <a:srgbClr val="000000"/>
              </a:solidFill>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p:txBody>
      </p:sp>
      <p:sp>
        <p:nvSpPr>
          <p:cNvPr id="1578" name="Google Shape;1578;p71"/>
          <p:cNvSpPr txBox="1"/>
          <p:nvPr/>
        </p:nvSpPr>
        <p:spPr>
          <a:xfrm>
            <a:off x="1477025" y="842125"/>
            <a:ext cx="2319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latin typeface="배달의민족 주아" panose="02020603020101020101" pitchFamily="18" charset="-127"/>
                <a:ea typeface="배달의민족 주아" panose="02020603020101020101" pitchFamily="18" charset="-127"/>
                <a:cs typeface="Jua"/>
                <a:sym typeface="Jua"/>
              </a:rPr>
              <a:t>C. 만 50세</a:t>
            </a:r>
            <a:endParaRPr sz="2200">
              <a:latin typeface="배달의민족 주아" panose="02020603020101020101" pitchFamily="18" charset="-127"/>
              <a:ea typeface="배달의민족 주아" panose="02020603020101020101" pitchFamily="18" charset="-127"/>
              <a:cs typeface="Jua"/>
              <a:sym typeface="Jua"/>
            </a:endParaRPr>
          </a:p>
        </p:txBody>
      </p:sp>
      <p:pic>
        <p:nvPicPr>
          <p:cNvPr id="1579" name="Google Shape;1579;p71"/>
          <p:cNvPicPr preferRelativeResize="0"/>
          <p:nvPr/>
        </p:nvPicPr>
        <p:blipFill>
          <a:blip r:embed="rId3">
            <a:alphaModFix/>
          </a:blip>
          <a:stretch>
            <a:fillRect/>
          </a:stretch>
        </p:blipFill>
        <p:spPr>
          <a:xfrm>
            <a:off x="1155550" y="1365325"/>
            <a:ext cx="6832900" cy="3473375"/>
          </a:xfrm>
          <a:prstGeom prst="rect">
            <a:avLst/>
          </a:prstGeom>
          <a:noFill/>
          <a:ln>
            <a:noFill/>
          </a:ln>
        </p:spPr>
      </p:pic>
      <p:sp>
        <p:nvSpPr>
          <p:cNvPr id="1580" name="Google Shape;1580;p71"/>
          <p:cNvSpPr/>
          <p:nvPr/>
        </p:nvSpPr>
        <p:spPr>
          <a:xfrm>
            <a:off x="1560800" y="2085775"/>
            <a:ext cx="255300" cy="241200"/>
          </a:xfrm>
          <a:prstGeom prst="ellipse">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45"/>
          <p:cNvSpPr txBox="1">
            <a:spLocks noGrp="1"/>
          </p:cNvSpPr>
          <p:nvPr>
            <p:ph type="title"/>
          </p:nvPr>
        </p:nvSpPr>
        <p:spPr>
          <a:xfrm>
            <a:off x="4091625" y="2272450"/>
            <a:ext cx="43380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배달의민족 주아" panose="02020603020101020101" pitchFamily="18" charset="-127"/>
                <a:ea typeface="배달의민족 주아" panose="02020603020101020101" pitchFamily="18" charset="-127"/>
                <a:cs typeface="Jua"/>
                <a:sym typeface="Jua"/>
              </a:rPr>
              <a:t>프로젝트 배경</a:t>
            </a:r>
            <a:endParaRPr>
              <a:latin typeface="배달의민족 주아" panose="02020603020101020101" pitchFamily="18" charset="-127"/>
              <a:ea typeface="배달의민족 주아" panose="02020603020101020101" pitchFamily="18" charset="-127"/>
              <a:cs typeface="Jua"/>
              <a:sym typeface="Jua"/>
            </a:endParaRPr>
          </a:p>
        </p:txBody>
      </p:sp>
      <p:sp>
        <p:nvSpPr>
          <p:cNvPr id="1142" name="Google Shape;1142;p45"/>
          <p:cNvSpPr txBox="1">
            <a:spLocks noGrp="1"/>
          </p:cNvSpPr>
          <p:nvPr>
            <p:ph type="title" idx="2"/>
          </p:nvPr>
        </p:nvSpPr>
        <p:spPr>
          <a:xfrm>
            <a:off x="7132500" y="1283650"/>
            <a:ext cx="1297200" cy="101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grpSp>
        <p:nvGrpSpPr>
          <p:cNvPr id="1143" name="Google Shape;1143;p45"/>
          <p:cNvGrpSpPr/>
          <p:nvPr/>
        </p:nvGrpSpPr>
        <p:grpSpPr>
          <a:xfrm>
            <a:off x="357455" y="549125"/>
            <a:ext cx="3095211" cy="4102848"/>
            <a:chOff x="357455" y="549125"/>
            <a:chExt cx="3095211" cy="4102848"/>
          </a:xfrm>
        </p:grpSpPr>
        <p:grpSp>
          <p:nvGrpSpPr>
            <p:cNvPr id="1144" name="Google Shape;1144;p45"/>
            <p:cNvGrpSpPr/>
            <p:nvPr/>
          </p:nvGrpSpPr>
          <p:grpSpPr>
            <a:xfrm>
              <a:off x="3118363" y="3994063"/>
              <a:ext cx="295200" cy="295200"/>
              <a:chOff x="-431125" y="1009650"/>
              <a:chExt cx="295200" cy="295200"/>
            </a:xfrm>
          </p:grpSpPr>
          <p:cxnSp>
            <p:nvCxnSpPr>
              <p:cNvPr id="1145" name="Google Shape;1145;p45"/>
              <p:cNvCxnSpPr/>
              <p:nvPr/>
            </p:nvCxnSpPr>
            <p:spPr>
              <a:xfrm>
                <a:off x="-285750" y="1009650"/>
                <a:ext cx="0" cy="295200"/>
              </a:xfrm>
              <a:prstGeom prst="straightConnector1">
                <a:avLst/>
              </a:prstGeom>
              <a:noFill/>
              <a:ln w="76200" cap="flat" cmpd="sng">
                <a:solidFill>
                  <a:schemeClr val="accent4"/>
                </a:solidFill>
                <a:prstDash val="solid"/>
                <a:round/>
                <a:headEnd type="none" w="med" len="med"/>
                <a:tailEnd type="none" w="med" len="med"/>
              </a:ln>
            </p:spPr>
          </p:cxnSp>
          <p:cxnSp>
            <p:nvCxnSpPr>
              <p:cNvPr id="1146" name="Google Shape;1146;p45"/>
              <p:cNvCxnSpPr/>
              <p:nvPr/>
            </p:nvCxnSpPr>
            <p:spPr>
              <a:xfrm rot="10800000">
                <a:off x="-283525" y="1009650"/>
                <a:ext cx="0" cy="295200"/>
              </a:xfrm>
              <a:prstGeom prst="straightConnector1">
                <a:avLst/>
              </a:prstGeom>
              <a:noFill/>
              <a:ln w="76200" cap="flat" cmpd="sng">
                <a:solidFill>
                  <a:schemeClr val="accent4"/>
                </a:solidFill>
                <a:prstDash val="solid"/>
                <a:round/>
                <a:headEnd type="none" w="med" len="med"/>
                <a:tailEnd type="none" w="med" len="med"/>
              </a:ln>
            </p:spPr>
          </p:cxnSp>
        </p:grpSp>
        <p:sp>
          <p:nvSpPr>
            <p:cNvPr id="1147" name="Google Shape;1147;p45"/>
            <p:cNvSpPr/>
            <p:nvPr/>
          </p:nvSpPr>
          <p:spPr>
            <a:xfrm>
              <a:off x="2248627" y="3723687"/>
              <a:ext cx="577529" cy="96085"/>
            </a:xfrm>
            <a:custGeom>
              <a:avLst/>
              <a:gdLst/>
              <a:ahLst/>
              <a:cxnLst/>
              <a:rect l="l" t="t" r="r" b="b"/>
              <a:pathLst>
                <a:path w="13463" h="2240" extrusionOk="0">
                  <a:moveTo>
                    <a:pt x="1112" y="1"/>
                  </a:moveTo>
                  <a:cubicBezTo>
                    <a:pt x="493" y="1"/>
                    <a:pt x="0" y="509"/>
                    <a:pt x="0" y="1128"/>
                  </a:cubicBezTo>
                  <a:cubicBezTo>
                    <a:pt x="0" y="1747"/>
                    <a:pt x="493" y="2239"/>
                    <a:pt x="1112" y="2239"/>
                  </a:cubicBezTo>
                  <a:lnTo>
                    <a:pt x="12351" y="2239"/>
                  </a:lnTo>
                  <a:cubicBezTo>
                    <a:pt x="12970" y="2239"/>
                    <a:pt x="13462" y="1747"/>
                    <a:pt x="13462" y="1128"/>
                  </a:cubicBezTo>
                  <a:cubicBezTo>
                    <a:pt x="13462" y="509"/>
                    <a:pt x="12970" y="1"/>
                    <a:pt x="12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5"/>
            <p:cNvSpPr/>
            <p:nvPr/>
          </p:nvSpPr>
          <p:spPr>
            <a:xfrm>
              <a:off x="2525786" y="3819733"/>
              <a:ext cx="11625" cy="825343"/>
            </a:xfrm>
            <a:custGeom>
              <a:avLst/>
              <a:gdLst/>
              <a:ahLst/>
              <a:cxnLst/>
              <a:rect l="l" t="t" r="r" b="b"/>
              <a:pathLst>
                <a:path w="271" h="19241" fill="none" extrusionOk="0">
                  <a:moveTo>
                    <a:pt x="1" y="19241"/>
                  </a:moveTo>
                  <a:lnTo>
                    <a:pt x="270" y="0"/>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5"/>
            <p:cNvSpPr/>
            <p:nvPr/>
          </p:nvSpPr>
          <p:spPr>
            <a:xfrm>
              <a:off x="2572114" y="3819733"/>
              <a:ext cx="119856" cy="803552"/>
            </a:xfrm>
            <a:custGeom>
              <a:avLst/>
              <a:gdLst/>
              <a:ahLst/>
              <a:cxnLst/>
              <a:rect l="l" t="t" r="r" b="b"/>
              <a:pathLst>
                <a:path w="2794" h="18733" fill="none" extrusionOk="0">
                  <a:moveTo>
                    <a:pt x="2794" y="18733"/>
                  </a:moveTo>
                  <a:lnTo>
                    <a:pt x="0" y="0"/>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5"/>
            <p:cNvSpPr/>
            <p:nvPr/>
          </p:nvSpPr>
          <p:spPr>
            <a:xfrm>
              <a:off x="2358958" y="3819733"/>
              <a:ext cx="138945" cy="817193"/>
            </a:xfrm>
            <a:custGeom>
              <a:avLst/>
              <a:gdLst/>
              <a:ahLst/>
              <a:cxnLst/>
              <a:rect l="l" t="t" r="r" b="b"/>
              <a:pathLst>
                <a:path w="3239" h="19051" fill="none" extrusionOk="0">
                  <a:moveTo>
                    <a:pt x="0" y="19050"/>
                  </a:moveTo>
                  <a:lnTo>
                    <a:pt x="3239" y="0"/>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5"/>
            <p:cNvSpPr/>
            <p:nvPr/>
          </p:nvSpPr>
          <p:spPr>
            <a:xfrm>
              <a:off x="2248627" y="3772074"/>
              <a:ext cx="577529" cy="8193"/>
            </a:xfrm>
            <a:custGeom>
              <a:avLst/>
              <a:gdLst/>
              <a:ahLst/>
              <a:cxnLst/>
              <a:rect l="l" t="t" r="r" b="b"/>
              <a:pathLst>
                <a:path w="13463" h="191" fill="none" extrusionOk="0">
                  <a:moveTo>
                    <a:pt x="0" y="0"/>
                  </a:moveTo>
                  <a:cubicBezTo>
                    <a:pt x="508" y="191"/>
                    <a:pt x="13462" y="0"/>
                    <a:pt x="13462" y="0"/>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5"/>
            <p:cNvSpPr/>
            <p:nvPr/>
          </p:nvSpPr>
          <p:spPr>
            <a:xfrm>
              <a:off x="2531920" y="3012070"/>
              <a:ext cx="427002" cy="429722"/>
            </a:xfrm>
            <a:custGeom>
              <a:avLst/>
              <a:gdLst/>
              <a:ahLst/>
              <a:cxnLst/>
              <a:rect l="l" t="t" r="r" b="b"/>
              <a:pathLst>
                <a:path w="9954" h="10018" extrusionOk="0">
                  <a:moveTo>
                    <a:pt x="4985" y="1"/>
                  </a:moveTo>
                  <a:cubicBezTo>
                    <a:pt x="2239" y="1"/>
                    <a:pt x="0" y="2239"/>
                    <a:pt x="0" y="5001"/>
                  </a:cubicBezTo>
                  <a:cubicBezTo>
                    <a:pt x="0" y="7763"/>
                    <a:pt x="2239" y="10018"/>
                    <a:pt x="4985" y="10018"/>
                  </a:cubicBezTo>
                  <a:cubicBezTo>
                    <a:pt x="7732" y="10018"/>
                    <a:pt x="9954" y="7763"/>
                    <a:pt x="9954" y="5001"/>
                  </a:cubicBezTo>
                  <a:cubicBezTo>
                    <a:pt x="9954" y="2239"/>
                    <a:pt x="7732" y="1"/>
                    <a:pt x="4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5"/>
            <p:cNvSpPr/>
            <p:nvPr/>
          </p:nvSpPr>
          <p:spPr>
            <a:xfrm>
              <a:off x="2534622" y="3027041"/>
              <a:ext cx="370506" cy="395706"/>
            </a:xfrm>
            <a:custGeom>
              <a:avLst/>
              <a:gdLst/>
              <a:ahLst/>
              <a:cxnLst/>
              <a:rect l="l" t="t" r="r" b="b"/>
              <a:pathLst>
                <a:path w="8637" h="9225" fill="none" extrusionOk="0">
                  <a:moveTo>
                    <a:pt x="8637" y="4620"/>
                  </a:moveTo>
                  <a:cubicBezTo>
                    <a:pt x="8637" y="7160"/>
                    <a:pt x="6700" y="9224"/>
                    <a:pt x="4319" y="9224"/>
                  </a:cubicBezTo>
                  <a:cubicBezTo>
                    <a:pt x="1938" y="9224"/>
                    <a:pt x="1" y="7160"/>
                    <a:pt x="1" y="4620"/>
                  </a:cubicBezTo>
                  <a:cubicBezTo>
                    <a:pt x="1" y="2065"/>
                    <a:pt x="1938" y="1"/>
                    <a:pt x="4319" y="1"/>
                  </a:cubicBezTo>
                  <a:cubicBezTo>
                    <a:pt x="6700" y="1"/>
                    <a:pt x="8637" y="2065"/>
                    <a:pt x="8637" y="4620"/>
                  </a:cubicBezTo>
                  <a:close/>
                </a:path>
              </a:pathLst>
            </a:custGeom>
            <a:noFill/>
            <a:ln w="3175" cap="rnd" cmpd="sng">
              <a:solidFill>
                <a:srgbClr val="F3F3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5"/>
            <p:cNvSpPr/>
            <p:nvPr/>
          </p:nvSpPr>
          <p:spPr>
            <a:xfrm>
              <a:off x="2776391" y="3411826"/>
              <a:ext cx="71553" cy="311890"/>
            </a:xfrm>
            <a:custGeom>
              <a:avLst/>
              <a:gdLst/>
              <a:ahLst/>
              <a:cxnLst/>
              <a:rect l="l" t="t" r="r" b="b"/>
              <a:pathLst>
                <a:path w="1668" h="7271" fill="none" extrusionOk="0">
                  <a:moveTo>
                    <a:pt x="1667" y="0"/>
                  </a:moveTo>
                  <a:lnTo>
                    <a:pt x="1" y="7271"/>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5"/>
            <p:cNvSpPr/>
            <p:nvPr/>
          </p:nvSpPr>
          <p:spPr>
            <a:xfrm>
              <a:off x="2717150" y="3439752"/>
              <a:ext cx="56539" cy="281949"/>
            </a:xfrm>
            <a:custGeom>
              <a:avLst/>
              <a:gdLst/>
              <a:ahLst/>
              <a:cxnLst/>
              <a:rect l="l" t="t" r="r" b="b"/>
              <a:pathLst>
                <a:path w="1318" h="6573" fill="none" extrusionOk="0">
                  <a:moveTo>
                    <a:pt x="1318" y="0"/>
                  </a:moveTo>
                  <a:lnTo>
                    <a:pt x="0" y="6572"/>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5"/>
            <p:cNvSpPr/>
            <p:nvPr/>
          </p:nvSpPr>
          <p:spPr>
            <a:xfrm>
              <a:off x="2454276" y="4060814"/>
              <a:ext cx="157348" cy="2059"/>
            </a:xfrm>
            <a:custGeom>
              <a:avLst/>
              <a:gdLst/>
              <a:ahLst/>
              <a:cxnLst/>
              <a:rect l="l" t="t" r="r" b="b"/>
              <a:pathLst>
                <a:path w="3668" h="48" fill="none" extrusionOk="0">
                  <a:moveTo>
                    <a:pt x="1" y="0"/>
                  </a:moveTo>
                  <a:lnTo>
                    <a:pt x="3668" y="48"/>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5"/>
            <p:cNvSpPr/>
            <p:nvPr/>
          </p:nvSpPr>
          <p:spPr>
            <a:xfrm>
              <a:off x="1934019" y="2665849"/>
              <a:ext cx="433822" cy="1306496"/>
            </a:xfrm>
            <a:custGeom>
              <a:avLst/>
              <a:gdLst/>
              <a:ahLst/>
              <a:cxnLst/>
              <a:rect l="l" t="t" r="r" b="b"/>
              <a:pathLst>
                <a:path w="10113" h="30458" extrusionOk="0">
                  <a:moveTo>
                    <a:pt x="7586" y="0"/>
                  </a:moveTo>
                  <a:cubicBezTo>
                    <a:pt x="6756" y="0"/>
                    <a:pt x="5952" y="472"/>
                    <a:pt x="5572" y="1277"/>
                  </a:cubicBezTo>
                  <a:lnTo>
                    <a:pt x="2905" y="6960"/>
                  </a:lnTo>
                  <a:lnTo>
                    <a:pt x="238" y="12659"/>
                  </a:lnTo>
                  <a:lnTo>
                    <a:pt x="175" y="12802"/>
                  </a:lnTo>
                  <a:cubicBezTo>
                    <a:pt x="48" y="13088"/>
                    <a:pt x="0" y="13406"/>
                    <a:pt x="80" y="13707"/>
                  </a:cubicBezTo>
                  <a:lnTo>
                    <a:pt x="921" y="17739"/>
                  </a:lnTo>
                  <a:lnTo>
                    <a:pt x="1778" y="21756"/>
                  </a:lnTo>
                  <a:lnTo>
                    <a:pt x="2651" y="25772"/>
                  </a:lnTo>
                  <a:lnTo>
                    <a:pt x="3540" y="29789"/>
                  </a:lnTo>
                  <a:cubicBezTo>
                    <a:pt x="3645" y="30248"/>
                    <a:pt x="4000" y="30457"/>
                    <a:pt x="4356" y="30457"/>
                  </a:cubicBezTo>
                  <a:cubicBezTo>
                    <a:pt x="4812" y="30457"/>
                    <a:pt x="5269" y="30115"/>
                    <a:pt x="5207" y="29519"/>
                  </a:cubicBezTo>
                  <a:lnTo>
                    <a:pt x="4763" y="25423"/>
                  </a:lnTo>
                  <a:lnTo>
                    <a:pt x="4318" y="21343"/>
                  </a:lnTo>
                  <a:lnTo>
                    <a:pt x="3842" y="17263"/>
                  </a:lnTo>
                  <a:lnTo>
                    <a:pt x="3441" y="13812"/>
                  </a:lnTo>
                  <a:lnTo>
                    <a:pt x="6350" y="8786"/>
                  </a:lnTo>
                  <a:lnTo>
                    <a:pt x="9493" y="3341"/>
                  </a:lnTo>
                  <a:cubicBezTo>
                    <a:pt x="9525" y="3277"/>
                    <a:pt x="9557" y="3230"/>
                    <a:pt x="9589" y="3166"/>
                  </a:cubicBezTo>
                  <a:cubicBezTo>
                    <a:pt x="10113" y="2055"/>
                    <a:pt x="9636" y="737"/>
                    <a:pt x="8525" y="213"/>
                  </a:cubicBezTo>
                  <a:cubicBezTo>
                    <a:pt x="8223" y="69"/>
                    <a:pt x="7903" y="0"/>
                    <a:pt x="7586" y="0"/>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5"/>
            <p:cNvSpPr/>
            <p:nvPr/>
          </p:nvSpPr>
          <p:spPr>
            <a:xfrm>
              <a:off x="2388214" y="2444543"/>
              <a:ext cx="171676" cy="223655"/>
            </a:xfrm>
            <a:custGeom>
              <a:avLst/>
              <a:gdLst/>
              <a:ahLst/>
              <a:cxnLst/>
              <a:rect l="l" t="t" r="r" b="b"/>
              <a:pathLst>
                <a:path w="4002" h="5214" extrusionOk="0">
                  <a:moveTo>
                    <a:pt x="2723" y="1"/>
                  </a:moveTo>
                  <a:cubicBezTo>
                    <a:pt x="2604" y="1"/>
                    <a:pt x="2485" y="19"/>
                    <a:pt x="2366" y="54"/>
                  </a:cubicBezTo>
                  <a:cubicBezTo>
                    <a:pt x="2001" y="118"/>
                    <a:pt x="1493" y="277"/>
                    <a:pt x="1144" y="340"/>
                  </a:cubicBezTo>
                  <a:cubicBezTo>
                    <a:pt x="1334" y="1785"/>
                    <a:pt x="715" y="3182"/>
                    <a:pt x="1" y="4436"/>
                  </a:cubicBezTo>
                  <a:lnTo>
                    <a:pt x="493" y="4737"/>
                  </a:lnTo>
                  <a:cubicBezTo>
                    <a:pt x="636" y="4817"/>
                    <a:pt x="763" y="4896"/>
                    <a:pt x="906" y="4976"/>
                  </a:cubicBezTo>
                  <a:cubicBezTo>
                    <a:pt x="1236" y="5136"/>
                    <a:pt x="1598" y="5214"/>
                    <a:pt x="1964" y="5214"/>
                  </a:cubicBezTo>
                  <a:cubicBezTo>
                    <a:pt x="2178" y="5214"/>
                    <a:pt x="2393" y="5187"/>
                    <a:pt x="2604" y="5134"/>
                  </a:cubicBezTo>
                  <a:cubicBezTo>
                    <a:pt x="3176" y="4976"/>
                    <a:pt x="3668" y="4610"/>
                    <a:pt x="4001" y="4134"/>
                  </a:cubicBezTo>
                  <a:cubicBezTo>
                    <a:pt x="3462" y="3563"/>
                    <a:pt x="3366" y="2690"/>
                    <a:pt x="3382" y="1896"/>
                  </a:cubicBezTo>
                  <a:cubicBezTo>
                    <a:pt x="3398" y="1356"/>
                    <a:pt x="3446" y="832"/>
                    <a:pt x="3557" y="308"/>
                  </a:cubicBezTo>
                  <a:lnTo>
                    <a:pt x="3557" y="308"/>
                  </a:lnTo>
                  <a:cubicBezTo>
                    <a:pt x="3545" y="310"/>
                    <a:pt x="3534" y="310"/>
                    <a:pt x="3522" y="310"/>
                  </a:cubicBezTo>
                  <a:cubicBezTo>
                    <a:pt x="3283" y="310"/>
                    <a:pt x="3070" y="7"/>
                    <a:pt x="2842" y="7"/>
                  </a:cubicBezTo>
                  <a:cubicBezTo>
                    <a:pt x="2803" y="3"/>
                    <a:pt x="2763" y="1"/>
                    <a:pt x="2723"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5"/>
            <p:cNvSpPr/>
            <p:nvPr/>
          </p:nvSpPr>
          <p:spPr>
            <a:xfrm>
              <a:off x="2224776" y="3029572"/>
              <a:ext cx="503316" cy="721537"/>
            </a:xfrm>
            <a:custGeom>
              <a:avLst/>
              <a:gdLst/>
              <a:ahLst/>
              <a:cxnLst/>
              <a:rect l="l" t="t" r="r" b="b"/>
              <a:pathLst>
                <a:path w="11733" h="16821" extrusionOk="0">
                  <a:moveTo>
                    <a:pt x="6888" y="0"/>
                  </a:moveTo>
                  <a:cubicBezTo>
                    <a:pt x="6821" y="0"/>
                    <a:pt x="6753" y="2"/>
                    <a:pt x="6684" y="5"/>
                  </a:cubicBezTo>
                  <a:lnTo>
                    <a:pt x="3811" y="164"/>
                  </a:lnTo>
                  <a:cubicBezTo>
                    <a:pt x="1953" y="291"/>
                    <a:pt x="414" y="1625"/>
                    <a:pt x="17" y="3434"/>
                  </a:cubicBezTo>
                  <a:cubicBezTo>
                    <a:pt x="1" y="4498"/>
                    <a:pt x="160" y="5546"/>
                    <a:pt x="461" y="6562"/>
                  </a:cubicBezTo>
                  <a:cubicBezTo>
                    <a:pt x="795" y="7800"/>
                    <a:pt x="1271" y="9086"/>
                    <a:pt x="1191" y="10388"/>
                  </a:cubicBezTo>
                  <a:cubicBezTo>
                    <a:pt x="1144" y="11118"/>
                    <a:pt x="906" y="11832"/>
                    <a:pt x="525" y="12451"/>
                  </a:cubicBezTo>
                  <a:cubicBezTo>
                    <a:pt x="1145" y="14530"/>
                    <a:pt x="2796" y="16821"/>
                    <a:pt x="4604" y="16821"/>
                  </a:cubicBezTo>
                  <a:cubicBezTo>
                    <a:pt x="4647" y="16821"/>
                    <a:pt x="4689" y="16819"/>
                    <a:pt x="4732" y="16817"/>
                  </a:cubicBezTo>
                  <a:lnTo>
                    <a:pt x="7605" y="16658"/>
                  </a:lnTo>
                  <a:lnTo>
                    <a:pt x="7716" y="16658"/>
                  </a:lnTo>
                  <a:cubicBezTo>
                    <a:pt x="9240" y="16515"/>
                    <a:pt x="10526" y="15468"/>
                    <a:pt x="10986" y="14023"/>
                  </a:cubicBezTo>
                  <a:cubicBezTo>
                    <a:pt x="11732" y="11816"/>
                    <a:pt x="11653" y="10276"/>
                    <a:pt x="11653" y="10276"/>
                  </a:cubicBezTo>
                  <a:cubicBezTo>
                    <a:pt x="11633" y="10276"/>
                    <a:pt x="11592" y="10295"/>
                    <a:pt x="11546" y="10295"/>
                  </a:cubicBezTo>
                  <a:cubicBezTo>
                    <a:pt x="11446" y="10295"/>
                    <a:pt x="11320" y="10206"/>
                    <a:pt x="11320" y="9641"/>
                  </a:cubicBezTo>
                  <a:cubicBezTo>
                    <a:pt x="11320" y="9578"/>
                    <a:pt x="11336" y="9514"/>
                    <a:pt x="11351" y="9451"/>
                  </a:cubicBezTo>
                  <a:lnTo>
                    <a:pt x="11050" y="3974"/>
                  </a:lnTo>
                  <a:cubicBezTo>
                    <a:pt x="10927" y="1741"/>
                    <a:pt x="9100" y="0"/>
                    <a:pt x="68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5"/>
            <p:cNvSpPr/>
            <p:nvPr/>
          </p:nvSpPr>
          <p:spPr>
            <a:xfrm>
              <a:off x="2165535" y="2620506"/>
              <a:ext cx="678982" cy="871669"/>
            </a:xfrm>
            <a:custGeom>
              <a:avLst/>
              <a:gdLst/>
              <a:ahLst/>
              <a:cxnLst/>
              <a:rect l="l" t="t" r="r" b="b"/>
              <a:pathLst>
                <a:path w="15828" h="20321" extrusionOk="0">
                  <a:moveTo>
                    <a:pt x="8811" y="0"/>
                  </a:moveTo>
                  <a:cubicBezTo>
                    <a:pt x="7621" y="32"/>
                    <a:pt x="6430" y="175"/>
                    <a:pt x="5239" y="254"/>
                  </a:cubicBezTo>
                  <a:lnTo>
                    <a:pt x="4668" y="302"/>
                  </a:lnTo>
                  <a:cubicBezTo>
                    <a:pt x="3192" y="381"/>
                    <a:pt x="1255" y="572"/>
                    <a:pt x="699" y="2271"/>
                  </a:cubicBezTo>
                  <a:cubicBezTo>
                    <a:pt x="509" y="2906"/>
                    <a:pt x="382" y="3556"/>
                    <a:pt x="318" y="4223"/>
                  </a:cubicBezTo>
                  <a:cubicBezTo>
                    <a:pt x="239" y="4938"/>
                    <a:pt x="144" y="5636"/>
                    <a:pt x="96" y="6366"/>
                  </a:cubicBezTo>
                  <a:cubicBezTo>
                    <a:pt x="32" y="7462"/>
                    <a:pt x="1" y="8589"/>
                    <a:pt x="1" y="9716"/>
                  </a:cubicBezTo>
                  <a:cubicBezTo>
                    <a:pt x="96" y="10891"/>
                    <a:pt x="255" y="12050"/>
                    <a:pt x="477" y="13208"/>
                  </a:cubicBezTo>
                  <a:cubicBezTo>
                    <a:pt x="937" y="15558"/>
                    <a:pt x="1683" y="17828"/>
                    <a:pt x="2715" y="19987"/>
                  </a:cubicBezTo>
                  <a:lnTo>
                    <a:pt x="2779" y="20003"/>
                  </a:lnTo>
                  <a:cubicBezTo>
                    <a:pt x="3319" y="20130"/>
                    <a:pt x="3874" y="20209"/>
                    <a:pt x="4430" y="20241"/>
                  </a:cubicBezTo>
                  <a:cubicBezTo>
                    <a:pt x="5001" y="20289"/>
                    <a:pt x="5589" y="20305"/>
                    <a:pt x="6176" y="20320"/>
                  </a:cubicBezTo>
                  <a:lnTo>
                    <a:pt x="7065" y="20320"/>
                  </a:lnTo>
                  <a:cubicBezTo>
                    <a:pt x="7922" y="20305"/>
                    <a:pt x="8780" y="20257"/>
                    <a:pt x="9621" y="20193"/>
                  </a:cubicBezTo>
                  <a:cubicBezTo>
                    <a:pt x="9796" y="20193"/>
                    <a:pt x="12018" y="19939"/>
                    <a:pt x="12780" y="19844"/>
                  </a:cubicBezTo>
                  <a:lnTo>
                    <a:pt x="12971" y="19828"/>
                  </a:lnTo>
                  <a:lnTo>
                    <a:pt x="13034" y="19828"/>
                  </a:lnTo>
                  <a:cubicBezTo>
                    <a:pt x="13082" y="19035"/>
                    <a:pt x="13193" y="18114"/>
                    <a:pt x="13352" y="17130"/>
                  </a:cubicBezTo>
                  <a:cubicBezTo>
                    <a:pt x="13463" y="16368"/>
                    <a:pt x="13606" y="15574"/>
                    <a:pt x="13748" y="14748"/>
                  </a:cubicBezTo>
                  <a:cubicBezTo>
                    <a:pt x="13780" y="14542"/>
                    <a:pt x="13828" y="14320"/>
                    <a:pt x="13860" y="14113"/>
                  </a:cubicBezTo>
                  <a:cubicBezTo>
                    <a:pt x="14145" y="12621"/>
                    <a:pt x="14447" y="11097"/>
                    <a:pt x="14685" y="9748"/>
                  </a:cubicBezTo>
                  <a:cubicBezTo>
                    <a:pt x="14780" y="9256"/>
                    <a:pt x="14860" y="8795"/>
                    <a:pt x="14939" y="8351"/>
                  </a:cubicBezTo>
                  <a:cubicBezTo>
                    <a:pt x="14955" y="8287"/>
                    <a:pt x="14955" y="8208"/>
                    <a:pt x="14971" y="8144"/>
                  </a:cubicBezTo>
                  <a:lnTo>
                    <a:pt x="14971" y="8113"/>
                  </a:lnTo>
                  <a:cubicBezTo>
                    <a:pt x="15241" y="6525"/>
                    <a:pt x="15828" y="4525"/>
                    <a:pt x="15511" y="2937"/>
                  </a:cubicBezTo>
                  <a:cubicBezTo>
                    <a:pt x="15272" y="1810"/>
                    <a:pt x="14145" y="1143"/>
                    <a:pt x="13161" y="699"/>
                  </a:cubicBezTo>
                  <a:lnTo>
                    <a:pt x="13129" y="683"/>
                  </a:lnTo>
                  <a:cubicBezTo>
                    <a:pt x="13018" y="635"/>
                    <a:pt x="12907" y="588"/>
                    <a:pt x="12796" y="540"/>
                  </a:cubicBezTo>
                  <a:cubicBezTo>
                    <a:pt x="12113" y="270"/>
                    <a:pt x="11383" y="96"/>
                    <a:pt x="10653" y="48"/>
                  </a:cubicBezTo>
                  <a:cubicBezTo>
                    <a:pt x="10494" y="32"/>
                    <a:pt x="10351" y="16"/>
                    <a:pt x="10192" y="16"/>
                  </a:cubicBezTo>
                  <a:lnTo>
                    <a:pt x="10161" y="16"/>
                  </a:lnTo>
                  <a:cubicBezTo>
                    <a:pt x="9827" y="0"/>
                    <a:pt x="9494" y="0"/>
                    <a:pt x="91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5"/>
            <p:cNvSpPr/>
            <p:nvPr/>
          </p:nvSpPr>
          <p:spPr>
            <a:xfrm>
              <a:off x="2388214" y="2566714"/>
              <a:ext cx="171676" cy="101490"/>
            </a:xfrm>
            <a:custGeom>
              <a:avLst/>
              <a:gdLst/>
              <a:ahLst/>
              <a:cxnLst/>
              <a:rect l="l" t="t" r="r" b="b"/>
              <a:pathLst>
                <a:path w="4002" h="2366" extrusionOk="0">
                  <a:moveTo>
                    <a:pt x="779" y="0"/>
                  </a:moveTo>
                  <a:cubicBezTo>
                    <a:pt x="556" y="556"/>
                    <a:pt x="302" y="1080"/>
                    <a:pt x="1" y="1588"/>
                  </a:cubicBezTo>
                  <a:lnTo>
                    <a:pt x="493" y="1889"/>
                  </a:lnTo>
                  <a:cubicBezTo>
                    <a:pt x="636" y="1969"/>
                    <a:pt x="763" y="2048"/>
                    <a:pt x="906" y="2128"/>
                  </a:cubicBezTo>
                  <a:cubicBezTo>
                    <a:pt x="1236" y="2288"/>
                    <a:pt x="1598" y="2366"/>
                    <a:pt x="1960" y="2366"/>
                  </a:cubicBezTo>
                  <a:cubicBezTo>
                    <a:pt x="2171" y="2366"/>
                    <a:pt x="2383" y="2339"/>
                    <a:pt x="2588" y="2286"/>
                  </a:cubicBezTo>
                  <a:cubicBezTo>
                    <a:pt x="3176" y="2128"/>
                    <a:pt x="3668" y="1762"/>
                    <a:pt x="4001" y="1286"/>
                  </a:cubicBezTo>
                  <a:cubicBezTo>
                    <a:pt x="3684" y="921"/>
                    <a:pt x="3493" y="477"/>
                    <a:pt x="3430" y="0"/>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5"/>
            <p:cNvSpPr/>
            <p:nvPr/>
          </p:nvSpPr>
          <p:spPr>
            <a:xfrm>
              <a:off x="2501291" y="2351200"/>
              <a:ext cx="130752" cy="86819"/>
            </a:xfrm>
            <a:custGeom>
              <a:avLst/>
              <a:gdLst/>
              <a:ahLst/>
              <a:cxnLst/>
              <a:rect l="l" t="t" r="r" b="b"/>
              <a:pathLst>
                <a:path w="3048" h="2024" extrusionOk="0">
                  <a:moveTo>
                    <a:pt x="1797" y="1"/>
                  </a:moveTo>
                  <a:cubicBezTo>
                    <a:pt x="1491" y="1"/>
                    <a:pt x="1182" y="99"/>
                    <a:pt x="937" y="278"/>
                  </a:cubicBezTo>
                  <a:cubicBezTo>
                    <a:pt x="429" y="675"/>
                    <a:pt x="143" y="1357"/>
                    <a:pt x="0" y="2024"/>
                  </a:cubicBezTo>
                  <a:cubicBezTo>
                    <a:pt x="810" y="1881"/>
                    <a:pt x="1508" y="1722"/>
                    <a:pt x="2318" y="1564"/>
                  </a:cubicBezTo>
                  <a:cubicBezTo>
                    <a:pt x="2619" y="1516"/>
                    <a:pt x="3000" y="1389"/>
                    <a:pt x="3032" y="1056"/>
                  </a:cubicBezTo>
                  <a:cubicBezTo>
                    <a:pt x="3048" y="865"/>
                    <a:pt x="2858" y="548"/>
                    <a:pt x="2731" y="405"/>
                  </a:cubicBezTo>
                  <a:cubicBezTo>
                    <a:pt x="2486" y="127"/>
                    <a:pt x="2143" y="1"/>
                    <a:pt x="1797" y="1"/>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5"/>
            <p:cNvSpPr/>
            <p:nvPr/>
          </p:nvSpPr>
          <p:spPr>
            <a:xfrm>
              <a:off x="2365093" y="2241169"/>
              <a:ext cx="347770" cy="260544"/>
            </a:xfrm>
            <a:custGeom>
              <a:avLst/>
              <a:gdLst/>
              <a:ahLst/>
              <a:cxnLst/>
              <a:rect l="l" t="t" r="r" b="b"/>
              <a:pathLst>
                <a:path w="8107" h="6074" extrusionOk="0">
                  <a:moveTo>
                    <a:pt x="5243" y="1"/>
                  </a:moveTo>
                  <a:cubicBezTo>
                    <a:pt x="5153" y="1"/>
                    <a:pt x="5062" y="6"/>
                    <a:pt x="4969" y="17"/>
                  </a:cubicBezTo>
                  <a:cubicBezTo>
                    <a:pt x="4683" y="49"/>
                    <a:pt x="4413" y="144"/>
                    <a:pt x="4175" y="271"/>
                  </a:cubicBezTo>
                  <a:lnTo>
                    <a:pt x="1238" y="1843"/>
                  </a:lnTo>
                  <a:lnTo>
                    <a:pt x="1127" y="1890"/>
                  </a:lnTo>
                  <a:lnTo>
                    <a:pt x="1064" y="1922"/>
                  </a:lnTo>
                  <a:lnTo>
                    <a:pt x="1032" y="1954"/>
                  </a:lnTo>
                  <a:lnTo>
                    <a:pt x="1016" y="1970"/>
                  </a:lnTo>
                  <a:lnTo>
                    <a:pt x="968" y="2001"/>
                  </a:lnTo>
                  <a:lnTo>
                    <a:pt x="937" y="2017"/>
                  </a:lnTo>
                  <a:lnTo>
                    <a:pt x="857" y="2081"/>
                  </a:lnTo>
                  <a:cubicBezTo>
                    <a:pt x="826" y="2097"/>
                    <a:pt x="810" y="2128"/>
                    <a:pt x="778" y="2160"/>
                  </a:cubicBezTo>
                  <a:lnTo>
                    <a:pt x="746" y="2176"/>
                  </a:lnTo>
                  <a:lnTo>
                    <a:pt x="730" y="2192"/>
                  </a:lnTo>
                  <a:cubicBezTo>
                    <a:pt x="714" y="2208"/>
                    <a:pt x="683" y="2239"/>
                    <a:pt x="667" y="2255"/>
                  </a:cubicBezTo>
                  <a:cubicBezTo>
                    <a:pt x="619" y="2319"/>
                    <a:pt x="572" y="2366"/>
                    <a:pt x="524" y="2430"/>
                  </a:cubicBezTo>
                  <a:lnTo>
                    <a:pt x="476" y="2478"/>
                  </a:lnTo>
                  <a:cubicBezTo>
                    <a:pt x="381" y="2605"/>
                    <a:pt x="302" y="2732"/>
                    <a:pt x="238" y="2874"/>
                  </a:cubicBezTo>
                  <a:cubicBezTo>
                    <a:pt x="222" y="2906"/>
                    <a:pt x="206" y="2938"/>
                    <a:pt x="191" y="2970"/>
                  </a:cubicBezTo>
                  <a:cubicBezTo>
                    <a:pt x="175" y="3001"/>
                    <a:pt x="175" y="3017"/>
                    <a:pt x="175" y="3033"/>
                  </a:cubicBezTo>
                  <a:cubicBezTo>
                    <a:pt x="159" y="3049"/>
                    <a:pt x="143" y="3081"/>
                    <a:pt x="143" y="3113"/>
                  </a:cubicBezTo>
                  <a:cubicBezTo>
                    <a:pt x="111" y="3192"/>
                    <a:pt x="95" y="3255"/>
                    <a:pt x="79" y="3335"/>
                  </a:cubicBezTo>
                  <a:cubicBezTo>
                    <a:pt x="79" y="3367"/>
                    <a:pt x="64" y="3398"/>
                    <a:pt x="48" y="3430"/>
                  </a:cubicBezTo>
                  <a:cubicBezTo>
                    <a:pt x="0" y="3684"/>
                    <a:pt x="0" y="3938"/>
                    <a:pt x="32" y="4176"/>
                  </a:cubicBezTo>
                  <a:lnTo>
                    <a:pt x="48" y="4256"/>
                  </a:lnTo>
                  <a:cubicBezTo>
                    <a:pt x="48" y="4271"/>
                    <a:pt x="48" y="4287"/>
                    <a:pt x="48" y="4303"/>
                  </a:cubicBezTo>
                  <a:lnTo>
                    <a:pt x="48" y="4335"/>
                  </a:lnTo>
                  <a:lnTo>
                    <a:pt x="48" y="4351"/>
                  </a:lnTo>
                  <a:cubicBezTo>
                    <a:pt x="48" y="4367"/>
                    <a:pt x="64" y="4414"/>
                    <a:pt x="64" y="4430"/>
                  </a:cubicBezTo>
                  <a:cubicBezTo>
                    <a:pt x="111" y="4589"/>
                    <a:pt x="175" y="4748"/>
                    <a:pt x="254" y="4891"/>
                  </a:cubicBezTo>
                  <a:lnTo>
                    <a:pt x="302" y="4986"/>
                  </a:lnTo>
                  <a:cubicBezTo>
                    <a:pt x="508" y="5335"/>
                    <a:pt x="810" y="5621"/>
                    <a:pt x="1159" y="5811"/>
                  </a:cubicBezTo>
                  <a:cubicBezTo>
                    <a:pt x="1500" y="5986"/>
                    <a:pt x="1873" y="6073"/>
                    <a:pt x="2244" y="6073"/>
                  </a:cubicBezTo>
                  <a:cubicBezTo>
                    <a:pt x="2615" y="6073"/>
                    <a:pt x="2985" y="5986"/>
                    <a:pt x="3318" y="5811"/>
                  </a:cubicBezTo>
                  <a:lnTo>
                    <a:pt x="3810" y="5541"/>
                  </a:lnTo>
                  <a:lnTo>
                    <a:pt x="5207" y="4795"/>
                  </a:lnTo>
                  <a:lnTo>
                    <a:pt x="5652" y="4573"/>
                  </a:lnTo>
                  <a:lnTo>
                    <a:pt x="6255" y="4240"/>
                  </a:lnTo>
                  <a:cubicBezTo>
                    <a:pt x="6287" y="4224"/>
                    <a:pt x="6318" y="4208"/>
                    <a:pt x="6350" y="4192"/>
                  </a:cubicBezTo>
                  <a:lnTo>
                    <a:pt x="6398" y="4160"/>
                  </a:lnTo>
                  <a:lnTo>
                    <a:pt x="6445" y="4144"/>
                  </a:lnTo>
                  <a:lnTo>
                    <a:pt x="6477" y="4113"/>
                  </a:lnTo>
                  <a:lnTo>
                    <a:pt x="6493" y="4097"/>
                  </a:lnTo>
                  <a:lnTo>
                    <a:pt x="6525" y="4081"/>
                  </a:lnTo>
                  <a:lnTo>
                    <a:pt x="6541" y="4065"/>
                  </a:lnTo>
                  <a:cubicBezTo>
                    <a:pt x="6556" y="4049"/>
                    <a:pt x="6572" y="4049"/>
                    <a:pt x="6572" y="4033"/>
                  </a:cubicBezTo>
                  <a:lnTo>
                    <a:pt x="6604" y="4017"/>
                  </a:lnTo>
                  <a:lnTo>
                    <a:pt x="6620" y="4002"/>
                  </a:lnTo>
                  <a:lnTo>
                    <a:pt x="6699" y="3938"/>
                  </a:lnTo>
                  <a:lnTo>
                    <a:pt x="6731" y="3906"/>
                  </a:lnTo>
                  <a:lnTo>
                    <a:pt x="6779" y="3875"/>
                  </a:lnTo>
                  <a:lnTo>
                    <a:pt x="6810" y="3843"/>
                  </a:lnTo>
                  <a:lnTo>
                    <a:pt x="6842" y="3811"/>
                  </a:lnTo>
                  <a:lnTo>
                    <a:pt x="6874" y="3763"/>
                  </a:lnTo>
                  <a:lnTo>
                    <a:pt x="6906" y="3732"/>
                  </a:lnTo>
                  <a:cubicBezTo>
                    <a:pt x="6922" y="3716"/>
                    <a:pt x="6937" y="3684"/>
                    <a:pt x="6969" y="3652"/>
                  </a:cubicBezTo>
                  <a:lnTo>
                    <a:pt x="7017" y="3589"/>
                  </a:lnTo>
                  <a:lnTo>
                    <a:pt x="7033" y="3573"/>
                  </a:lnTo>
                  <a:lnTo>
                    <a:pt x="7080" y="3494"/>
                  </a:lnTo>
                  <a:cubicBezTo>
                    <a:pt x="8107" y="1984"/>
                    <a:pt x="6980" y="1"/>
                    <a:pt x="5243"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5"/>
            <p:cNvSpPr/>
            <p:nvPr/>
          </p:nvSpPr>
          <p:spPr>
            <a:xfrm>
              <a:off x="2523641" y="2439953"/>
              <a:ext cx="85967" cy="74423"/>
            </a:xfrm>
            <a:custGeom>
              <a:avLst/>
              <a:gdLst/>
              <a:ahLst/>
              <a:cxnLst/>
              <a:rect l="l" t="t" r="r" b="b"/>
              <a:pathLst>
                <a:path w="2004" h="1735" extrusionOk="0">
                  <a:moveTo>
                    <a:pt x="1021" y="1"/>
                  </a:moveTo>
                  <a:cubicBezTo>
                    <a:pt x="671" y="1"/>
                    <a:pt x="322" y="210"/>
                    <a:pt x="193" y="606"/>
                  </a:cubicBezTo>
                  <a:cubicBezTo>
                    <a:pt x="1" y="1196"/>
                    <a:pt x="472" y="1735"/>
                    <a:pt x="1021" y="1735"/>
                  </a:cubicBezTo>
                  <a:cubicBezTo>
                    <a:pt x="1151" y="1735"/>
                    <a:pt x="1285" y="1705"/>
                    <a:pt x="1416" y="1638"/>
                  </a:cubicBezTo>
                  <a:cubicBezTo>
                    <a:pt x="1844" y="1415"/>
                    <a:pt x="2003" y="892"/>
                    <a:pt x="1781" y="463"/>
                  </a:cubicBezTo>
                  <a:cubicBezTo>
                    <a:pt x="1614" y="150"/>
                    <a:pt x="1317" y="1"/>
                    <a:pt x="1021"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5"/>
            <p:cNvSpPr/>
            <p:nvPr/>
          </p:nvSpPr>
          <p:spPr>
            <a:xfrm>
              <a:off x="2365093" y="2319499"/>
              <a:ext cx="313967" cy="182218"/>
            </a:xfrm>
            <a:custGeom>
              <a:avLst/>
              <a:gdLst/>
              <a:ahLst/>
              <a:cxnLst/>
              <a:rect l="l" t="t" r="r" b="b"/>
              <a:pathLst>
                <a:path w="7319" h="4248" extrusionOk="0">
                  <a:moveTo>
                    <a:pt x="1533" y="1"/>
                  </a:moveTo>
                  <a:cubicBezTo>
                    <a:pt x="1420" y="1"/>
                    <a:pt x="1305" y="20"/>
                    <a:pt x="1191" y="64"/>
                  </a:cubicBezTo>
                  <a:lnTo>
                    <a:pt x="1127" y="64"/>
                  </a:lnTo>
                  <a:lnTo>
                    <a:pt x="1064" y="96"/>
                  </a:lnTo>
                  <a:lnTo>
                    <a:pt x="1032" y="128"/>
                  </a:lnTo>
                  <a:lnTo>
                    <a:pt x="1016" y="144"/>
                  </a:lnTo>
                  <a:lnTo>
                    <a:pt x="968" y="175"/>
                  </a:lnTo>
                  <a:lnTo>
                    <a:pt x="937" y="191"/>
                  </a:lnTo>
                  <a:lnTo>
                    <a:pt x="857" y="255"/>
                  </a:lnTo>
                  <a:cubicBezTo>
                    <a:pt x="826" y="271"/>
                    <a:pt x="810" y="302"/>
                    <a:pt x="778" y="334"/>
                  </a:cubicBezTo>
                  <a:lnTo>
                    <a:pt x="746" y="350"/>
                  </a:lnTo>
                  <a:lnTo>
                    <a:pt x="730" y="366"/>
                  </a:lnTo>
                  <a:cubicBezTo>
                    <a:pt x="714" y="382"/>
                    <a:pt x="683" y="413"/>
                    <a:pt x="667" y="429"/>
                  </a:cubicBezTo>
                  <a:cubicBezTo>
                    <a:pt x="619" y="493"/>
                    <a:pt x="572" y="540"/>
                    <a:pt x="524" y="604"/>
                  </a:cubicBezTo>
                  <a:lnTo>
                    <a:pt x="476" y="652"/>
                  </a:lnTo>
                  <a:cubicBezTo>
                    <a:pt x="381" y="779"/>
                    <a:pt x="302" y="906"/>
                    <a:pt x="238" y="1048"/>
                  </a:cubicBezTo>
                  <a:lnTo>
                    <a:pt x="191" y="1144"/>
                  </a:lnTo>
                  <a:cubicBezTo>
                    <a:pt x="191" y="1160"/>
                    <a:pt x="175" y="1191"/>
                    <a:pt x="175" y="1207"/>
                  </a:cubicBezTo>
                  <a:cubicBezTo>
                    <a:pt x="159" y="1223"/>
                    <a:pt x="143" y="1255"/>
                    <a:pt x="143" y="1287"/>
                  </a:cubicBezTo>
                  <a:cubicBezTo>
                    <a:pt x="111" y="1366"/>
                    <a:pt x="95" y="1429"/>
                    <a:pt x="79" y="1509"/>
                  </a:cubicBezTo>
                  <a:cubicBezTo>
                    <a:pt x="79" y="1541"/>
                    <a:pt x="64" y="1572"/>
                    <a:pt x="48" y="1604"/>
                  </a:cubicBezTo>
                  <a:cubicBezTo>
                    <a:pt x="0" y="1858"/>
                    <a:pt x="0" y="2112"/>
                    <a:pt x="32" y="2350"/>
                  </a:cubicBezTo>
                  <a:lnTo>
                    <a:pt x="48" y="2430"/>
                  </a:lnTo>
                  <a:cubicBezTo>
                    <a:pt x="48" y="2445"/>
                    <a:pt x="48" y="2461"/>
                    <a:pt x="48" y="2477"/>
                  </a:cubicBezTo>
                  <a:lnTo>
                    <a:pt x="48" y="2509"/>
                  </a:lnTo>
                  <a:lnTo>
                    <a:pt x="48" y="2525"/>
                  </a:lnTo>
                  <a:cubicBezTo>
                    <a:pt x="48" y="2541"/>
                    <a:pt x="64" y="2588"/>
                    <a:pt x="64" y="2604"/>
                  </a:cubicBezTo>
                  <a:cubicBezTo>
                    <a:pt x="111" y="2763"/>
                    <a:pt x="175" y="2922"/>
                    <a:pt x="254" y="3065"/>
                  </a:cubicBezTo>
                  <a:lnTo>
                    <a:pt x="302" y="3160"/>
                  </a:lnTo>
                  <a:cubicBezTo>
                    <a:pt x="508" y="3509"/>
                    <a:pt x="810" y="3795"/>
                    <a:pt x="1159" y="3985"/>
                  </a:cubicBezTo>
                  <a:cubicBezTo>
                    <a:pt x="1500" y="4160"/>
                    <a:pt x="1873" y="4247"/>
                    <a:pt x="2244" y="4247"/>
                  </a:cubicBezTo>
                  <a:cubicBezTo>
                    <a:pt x="2615" y="4247"/>
                    <a:pt x="2985" y="4160"/>
                    <a:pt x="3318" y="3985"/>
                  </a:cubicBezTo>
                  <a:lnTo>
                    <a:pt x="3810" y="3715"/>
                  </a:lnTo>
                  <a:lnTo>
                    <a:pt x="5207" y="2969"/>
                  </a:lnTo>
                  <a:lnTo>
                    <a:pt x="5652" y="2747"/>
                  </a:lnTo>
                  <a:lnTo>
                    <a:pt x="6255" y="2414"/>
                  </a:lnTo>
                  <a:cubicBezTo>
                    <a:pt x="6287" y="2398"/>
                    <a:pt x="6318" y="2382"/>
                    <a:pt x="6350" y="2366"/>
                  </a:cubicBezTo>
                  <a:lnTo>
                    <a:pt x="6398" y="2334"/>
                  </a:lnTo>
                  <a:lnTo>
                    <a:pt x="6445" y="2318"/>
                  </a:lnTo>
                  <a:lnTo>
                    <a:pt x="6477" y="2287"/>
                  </a:lnTo>
                  <a:lnTo>
                    <a:pt x="6493" y="2271"/>
                  </a:lnTo>
                  <a:lnTo>
                    <a:pt x="6525" y="2255"/>
                  </a:lnTo>
                  <a:lnTo>
                    <a:pt x="6541" y="2239"/>
                  </a:lnTo>
                  <a:cubicBezTo>
                    <a:pt x="6556" y="2223"/>
                    <a:pt x="6572" y="2223"/>
                    <a:pt x="6572" y="2207"/>
                  </a:cubicBezTo>
                  <a:lnTo>
                    <a:pt x="6604" y="2191"/>
                  </a:lnTo>
                  <a:lnTo>
                    <a:pt x="6620" y="2176"/>
                  </a:lnTo>
                  <a:lnTo>
                    <a:pt x="6699" y="2112"/>
                  </a:lnTo>
                  <a:lnTo>
                    <a:pt x="6731" y="2080"/>
                  </a:lnTo>
                  <a:lnTo>
                    <a:pt x="6779" y="2049"/>
                  </a:lnTo>
                  <a:lnTo>
                    <a:pt x="6810" y="2017"/>
                  </a:lnTo>
                  <a:lnTo>
                    <a:pt x="6842" y="1985"/>
                  </a:lnTo>
                  <a:lnTo>
                    <a:pt x="6874" y="1937"/>
                  </a:lnTo>
                  <a:lnTo>
                    <a:pt x="6906" y="1906"/>
                  </a:lnTo>
                  <a:cubicBezTo>
                    <a:pt x="7080" y="1699"/>
                    <a:pt x="7223" y="1477"/>
                    <a:pt x="7318" y="1223"/>
                  </a:cubicBezTo>
                  <a:lnTo>
                    <a:pt x="7318" y="1223"/>
                  </a:lnTo>
                  <a:lnTo>
                    <a:pt x="6556" y="1620"/>
                  </a:lnTo>
                  <a:lnTo>
                    <a:pt x="5048" y="2430"/>
                  </a:lnTo>
                  <a:cubicBezTo>
                    <a:pt x="5017" y="2445"/>
                    <a:pt x="4985" y="2445"/>
                    <a:pt x="4969" y="2461"/>
                  </a:cubicBezTo>
                  <a:cubicBezTo>
                    <a:pt x="4731" y="2223"/>
                    <a:pt x="4413" y="2064"/>
                    <a:pt x="4080" y="2033"/>
                  </a:cubicBezTo>
                  <a:cubicBezTo>
                    <a:pt x="3991" y="2020"/>
                    <a:pt x="3900" y="2014"/>
                    <a:pt x="3809" y="2014"/>
                  </a:cubicBezTo>
                  <a:cubicBezTo>
                    <a:pt x="3562" y="2014"/>
                    <a:pt x="3312" y="2058"/>
                    <a:pt x="3080" y="2128"/>
                  </a:cubicBezTo>
                  <a:cubicBezTo>
                    <a:pt x="3064" y="2096"/>
                    <a:pt x="3080" y="2049"/>
                    <a:pt x="3096" y="2017"/>
                  </a:cubicBezTo>
                  <a:cubicBezTo>
                    <a:pt x="3254" y="1509"/>
                    <a:pt x="2969" y="937"/>
                    <a:pt x="2619" y="572"/>
                  </a:cubicBezTo>
                  <a:cubicBezTo>
                    <a:pt x="2357" y="272"/>
                    <a:pt x="1956" y="1"/>
                    <a:pt x="1533" y="1"/>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5"/>
            <p:cNvSpPr/>
            <p:nvPr/>
          </p:nvSpPr>
          <p:spPr>
            <a:xfrm>
              <a:off x="2570055" y="2241083"/>
              <a:ext cx="142720" cy="211944"/>
            </a:xfrm>
            <a:custGeom>
              <a:avLst/>
              <a:gdLst/>
              <a:ahLst/>
              <a:cxnLst/>
              <a:rect l="l" t="t" r="r" b="b"/>
              <a:pathLst>
                <a:path w="3327" h="4941" extrusionOk="0">
                  <a:moveTo>
                    <a:pt x="485" y="0"/>
                  </a:moveTo>
                  <a:cubicBezTo>
                    <a:pt x="389" y="0"/>
                    <a:pt x="291" y="6"/>
                    <a:pt x="191" y="19"/>
                  </a:cubicBezTo>
                  <a:cubicBezTo>
                    <a:pt x="143" y="479"/>
                    <a:pt x="239" y="940"/>
                    <a:pt x="445" y="1352"/>
                  </a:cubicBezTo>
                  <a:cubicBezTo>
                    <a:pt x="778" y="2051"/>
                    <a:pt x="1334" y="2622"/>
                    <a:pt x="1731" y="3289"/>
                  </a:cubicBezTo>
                  <a:cubicBezTo>
                    <a:pt x="1763" y="3337"/>
                    <a:pt x="1794" y="3384"/>
                    <a:pt x="1810" y="3448"/>
                  </a:cubicBezTo>
                  <a:cubicBezTo>
                    <a:pt x="1810" y="3480"/>
                    <a:pt x="1810" y="3511"/>
                    <a:pt x="1810" y="3543"/>
                  </a:cubicBezTo>
                  <a:lnTo>
                    <a:pt x="286" y="4718"/>
                  </a:lnTo>
                  <a:lnTo>
                    <a:pt x="0" y="4940"/>
                  </a:lnTo>
                  <a:cubicBezTo>
                    <a:pt x="127" y="4877"/>
                    <a:pt x="254" y="4813"/>
                    <a:pt x="381" y="4766"/>
                  </a:cubicBezTo>
                  <a:cubicBezTo>
                    <a:pt x="540" y="4686"/>
                    <a:pt x="715" y="4639"/>
                    <a:pt x="889" y="4559"/>
                  </a:cubicBezTo>
                  <a:lnTo>
                    <a:pt x="1493" y="4242"/>
                  </a:lnTo>
                  <a:cubicBezTo>
                    <a:pt x="1524" y="4226"/>
                    <a:pt x="1556" y="4210"/>
                    <a:pt x="1588" y="4178"/>
                  </a:cubicBezTo>
                  <a:lnTo>
                    <a:pt x="1636" y="4162"/>
                  </a:lnTo>
                  <a:lnTo>
                    <a:pt x="1667" y="4131"/>
                  </a:lnTo>
                  <a:lnTo>
                    <a:pt x="1715" y="4115"/>
                  </a:lnTo>
                  <a:lnTo>
                    <a:pt x="1731" y="4099"/>
                  </a:lnTo>
                  <a:lnTo>
                    <a:pt x="1763" y="4067"/>
                  </a:lnTo>
                  <a:lnTo>
                    <a:pt x="1778" y="4067"/>
                  </a:lnTo>
                  <a:cubicBezTo>
                    <a:pt x="1794" y="4051"/>
                    <a:pt x="1794" y="4051"/>
                    <a:pt x="1810" y="4035"/>
                  </a:cubicBezTo>
                  <a:lnTo>
                    <a:pt x="1842" y="4004"/>
                  </a:lnTo>
                  <a:lnTo>
                    <a:pt x="1858" y="3988"/>
                  </a:lnTo>
                  <a:lnTo>
                    <a:pt x="1937" y="3940"/>
                  </a:lnTo>
                  <a:lnTo>
                    <a:pt x="1969" y="3892"/>
                  </a:lnTo>
                  <a:lnTo>
                    <a:pt x="2001" y="3861"/>
                  </a:lnTo>
                  <a:lnTo>
                    <a:pt x="2048" y="3829"/>
                  </a:lnTo>
                  <a:lnTo>
                    <a:pt x="2080" y="3797"/>
                  </a:lnTo>
                  <a:lnTo>
                    <a:pt x="2112" y="3765"/>
                  </a:lnTo>
                  <a:lnTo>
                    <a:pt x="2144" y="3734"/>
                  </a:lnTo>
                  <a:cubicBezTo>
                    <a:pt x="2159" y="3702"/>
                    <a:pt x="2175" y="3686"/>
                    <a:pt x="2207" y="3654"/>
                  </a:cubicBezTo>
                  <a:lnTo>
                    <a:pt x="2207" y="3638"/>
                  </a:lnTo>
                  <a:lnTo>
                    <a:pt x="2255" y="3575"/>
                  </a:lnTo>
                  <a:lnTo>
                    <a:pt x="2271" y="3559"/>
                  </a:lnTo>
                  <a:lnTo>
                    <a:pt x="2318" y="3496"/>
                  </a:lnTo>
                  <a:lnTo>
                    <a:pt x="2318" y="3480"/>
                  </a:lnTo>
                  <a:cubicBezTo>
                    <a:pt x="3326" y="1975"/>
                    <a:pt x="2224" y="0"/>
                    <a:pt x="485"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5"/>
            <p:cNvSpPr/>
            <p:nvPr/>
          </p:nvSpPr>
          <p:spPr>
            <a:xfrm>
              <a:off x="2575503" y="2161295"/>
              <a:ext cx="140318" cy="208641"/>
            </a:xfrm>
            <a:custGeom>
              <a:avLst/>
              <a:gdLst/>
              <a:ahLst/>
              <a:cxnLst/>
              <a:rect l="l" t="t" r="r" b="b"/>
              <a:pathLst>
                <a:path w="3271" h="4864" extrusionOk="0">
                  <a:moveTo>
                    <a:pt x="1903" y="0"/>
                  </a:moveTo>
                  <a:cubicBezTo>
                    <a:pt x="1002" y="0"/>
                    <a:pt x="0" y="787"/>
                    <a:pt x="0" y="1673"/>
                  </a:cubicBezTo>
                  <a:cubicBezTo>
                    <a:pt x="0" y="2149"/>
                    <a:pt x="318" y="2593"/>
                    <a:pt x="556" y="2958"/>
                  </a:cubicBezTo>
                  <a:cubicBezTo>
                    <a:pt x="794" y="3339"/>
                    <a:pt x="1445" y="4832"/>
                    <a:pt x="1874" y="4863"/>
                  </a:cubicBezTo>
                  <a:cubicBezTo>
                    <a:pt x="1921" y="4863"/>
                    <a:pt x="1953" y="4848"/>
                    <a:pt x="2001" y="4832"/>
                  </a:cubicBezTo>
                  <a:cubicBezTo>
                    <a:pt x="2302" y="4594"/>
                    <a:pt x="2540" y="4292"/>
                    <a:pt x="2683" y="3927"/>
                  </a:cubicBezTo>
                  <a:cubicBezTo>
                    <a:pt x="2969" y="3324"/>
                    <a:pt x="3144" y="2657"/>
                    <a:pt x="3207" y="1990"/>
                  </a:cubicBezTo>
                  <a:cubicBezTo>
                    <a:pt x="3271" y="1371"/>
                    <a:pt x="3191" y="672"/>
                    <a:pt x="2715" y="276"/>
                  </a:cubicBezTo>
                  <a:cubicBezTo>
                    <a:pt x="2481" y="84"/>
                    <a:pt x="2197" y="0"/>
                    <a:pt x="1903"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5"/>
            <p:cNvSpPr/>
            <p:nvPr/>
          </p:nvSpPr>
          <p:spPr>
            <a:xfrm>
              <a:off x="1549918" y="4363151"/>
              <a:ext cx="397746" cy="268351"/>
            </a:xfrm>
            <a:custGeom>
              <a:avLst/>
              <a:gdLst/>
              <a:ahLst/>
              <a:cxnLst/>
              <a:rect l="l" t="t" r="r" b="b"/>
              <a:pathLst>
                <a:path w="9272" h="6256" extrusionOk="0">
                  <a:moveTo>
                    <a:pt x="9272" y="1"/>
                  </a:moveTo>
                  <a:lnTo>
                    <a:pt x="6700" y="223"/>
                  </a:lnTo>
                  <a:cubicBezTo>
                    <a:pt x="6843" y="1239"/>
                    <a:pt x="6255" y="2366"/>
                    <a:pt x="5303" y="2890"/>
                  </a:cubicBezTo>
                  <a:cubicBezTo>
                    <a:pt x="4652" y="3255"/>
                    <a:pt x="3906" y="3334"/>
                    <a:pt x="3223" y="3557"/>
                  </a:cubicBezTo>
                  <a:cubicBezTo>
                    <a:pt x="1842" y="4017"/>
                    <a:pt x="683" y="4985"/>
                    <a:pt x="1" y="6255"/>
                  </a:cubicBezTo>
                  <a:lnTo>
                    <a:pt x="9129" y="5763"/>
                  </a:lnTo>
                  <a:lnTo>
                    <a:pt x="9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5"/>
            <p:cNvSpPr/>
            <p:nvPr/>
          </p:nvSpPr>
          <p:spPr>
            <a:xfrm>
              <a:off x="1549231" y="4427840"/>
              <a:ext cx="395043" cy="204352"/>
            </a:xfrm>
            <a:custGeom>
              <a:avLst/>
              <a:gdLst/>
              <a:ahLst/>
              <a:cxnLst/>
              <a:rect l="l" t="t" r="r" b="b"/>
              <a:pathLst>
                <a:path w="9209" h="4764" extrusionOk="0">
                  <a:moveTo>
                    <a:pt x="6525" y="1"/>
                  </a:moveTo>
                  <a:cubicBezTo>
                    <a:pt x="6287" y="588"/>
                    <a:pt x="5859" y="1064"/>
                    <a:pt x="5319" y="1382"/>
                  </a:cubicBezTo>
                  <a:cubicBezTo>
                    <a:pt x="4668" y="1747"/>
                    <a:pt x="3922" y="1826"/>
                    <a:pt x="3239" y="2064"/>
                  </a:cubicBezTo>
                  <a:cubicBezTo>
                    <a:pt x="1858" y="2509"/>
                    <a:pt x="699" y="3477"/>
                    <a:pt x="1" y="4763"/>
                  </a:cubicBezTo>
                  <a:lnTo>
                    <a:pt x="9129" y="4271"/>
                  </a:lnTo>
                  <a:lnTo>
                    <a:pt x="9208" y="1144"/>
                  </a:lnTo>
                  <a:lnTo>
                    <a:pt x="9208" y="1144"/>
                  </a:lnTo>
                  <a:cubicBezTo>
                    <a:pt x="9018" y="1271"/>
                    <a:pt x="8811" y="1382"/>
                    <a:pt x="8573" y="1429"/>
                  </a:cubicBezTo>
                  <a:cubicBezTo>
                    <a:pt x="8480" y="1455"/>
                    <a:pt x="8384" y="1468"/>
                    <a:pt x="8287" y="1468"/>
                  </a:cubicBezTo>
                  <a:cubicBezTo>
                    <a:pt x="8087" y="1468"/>
                    <a:pt x="7887" y="1415"/>
                    <a:pt x="7716" y="1318"/>
                  </a:cubicBezTo>
                  <a:cubicBezTo>
                    <a:pt x="7462" y="1160"/>
                    <a:pt x="7240" y="953"/>
                    <a:pt x="7065" y="715"/>
                  </a:cubicBezTo>
                  <a:cubicBezTo>
                    <a:pt x="6875" y="493"/>
                    <a:pt x="6700" y="239"/>
                    <a:pt x="6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5"/>
            <p:cNvSpPr/>
            <p:nvPr/>
          </p:nvSpPr>
          <p:spPr>
            <a:xfrm>
              <a:off x="1538336" y="4592607"/>
              <a:ext cx="420910" cy="59367"/>
            </a:xfrm>
            <a:custGeom>
              <a:avLst/>
              <a:gdLst/>
              <a:ahLst/>
              <a:cxnLst/>
              <a:rect l="l" t="t" r="r" b="b"/>
              <a:pathLst>
                <a:path w="9812" h="1384" extrusionOk="0">
                  <a:moveTo>
                    <a:pt x="9381" y="0"/>
                  </a:moveTo>
                  <a:cubicBezTo>
                    <a:pt x="9371" y="0"/>
                    <a:pt x="9361" y="1"/>
                    <a:pt x="9351" y="1"/>
                  </a:cubicBezTo>
                  <a:lnTo>
                    <a:pt x="477" y="478"/>
                  </a:lnTo>
                  <a:cubicBezTo>
                    <a:pt x="223" y="494"/>
                    <a:pt x="17" y="700"/>
                    <a:pt x="1" y="954"/>
                  </a:cubicBezTo>
                  <a:cubicBezTo>
                    <a:pt x="1" y="1198"/>
                    <a:pt x="191" y="1383"/>
                    <a:pt x="432" y="1383"/>
                  </a:cubicBezTo>
                  <a:cubicBezTo>
                    <a:pt x="441" y="1383"/>
                    <a:pt x="451" y="1383"/>
                    <a:pt x="461" y="1383"/>
                  </a:cubicBezTo>
                  <a:lnTo>
                    <a:pt x="9335" y="890"/>
                  </a:lnTo>
                  <a:cubicBezTo>
                    <a:pt x="9589" y="875"/>
                    <a:pt x="9796" y="668"/>
                    <a:pt x="9812" y="414"/>
                  </a:cubicBezTo>
                  <a:cubicBezTo>
                    <a:pt x="9812" y="185"/>
                    <a:pt x="9621" y="0"/>
                    <a:pt x="9381"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5"/>
            <p:cNvSpPr/>
            <p:nvPr/>
          </p:nvSpPr>
          <p:spPr>
            <a:xfrm>
              <a:off x="959524" y="4246386"/>
              <a:ext cx="504646" cy="282935"/>
            </a:xfrm>
            <a:custGeom>
              <a:avLst/>
              <a:gdLst/>
              <a:ahLst/>
              <a:cxnLst/>
              <a:rect l="l" t="t" r="r" b="b"/>
              <a:pathLst>
                <a:path w="11764" h="6596" extrusionOk="0">
                  <a:moveTo>
                    <a:pt x="1354" y="0"/>
                  </a:moveTo>
                  <a:cubicBezTo>
                    <a:pt x="900" y="0"/>
                    <a:pt x="445" y="55"/>
                    <a:pt x="0" y="167"/>
                  </a:cubicBezTo>
                  <a:lnTo>
                    <a:pt x="6493" y="6596"/>
                  </a:lnTo>
                  <a:lnTo>
                    <a:pt x="11763" y="1976"/>
                  </a:lnTo>
                  <a:lnTo>
                    <a:pt x="10652" y="56"/>
                  </a:lnTo>
                  <a:cubicBezTo>
                    <a:pt x="10071" y="750"/>
                    <a:pt x="7683" y="1886"/>
                    <a:pt x="6454" y="1886"/>
                  </a:cubicBezTo>
                  <a:cubicBezTo>
                    <a:pt x="6305" y="1886"/>
                    <a:pt x="6174" y="1869"/>
                    <a:pt x="6064" y="1834"/>
                  </a:cubicBezTo>
                  <a:cubicBezTo>
                    <a:pt x="5350" y="1595"/>
                    <a:pt x="4794" y="1103"/>
                    <a:pt x="4159" y="738"/>
                  </a:cubicBezTo>
                  <a:cubicBezTo>
                    <a:pt x="3294" y="251"/>
                    <a:pt x="2325" y="0"/>
                    <a:pt x="1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5"/>
            <p:cNvSpPr/>
            <p:nvPr/>
          </p:nvSpPr>
          <p:spPr>
            <a:xfrm>
              <a:off x="959524" y="4246171"/>
              <a:ext cx="380029" cy="282506"/>
            </a:xfrm>
            <a:custGeom>
              <a:avLst/>
              <a:gdLst/>
              <a:ahLst/>
              <a:cxnLst/>
              <a:rect l="l" t="t" r="r" b="b"/>
              <a:pathLst>
                <a:path w="8859" h="6586" extrusionOk="0">
                  <a:moveTo>
                    <a:pt x="1331" y="0"/>
                  </a:moveTo>
                  <a:cubicBezTo>
                    <a:pt x="887" y="0"/>
                    <a:pt x="440" y="52"/>
                    <a:pt x="0" y="156"/>
                  </a:cubicBezTo>
                  <a:lnTo>
                    <a:pt x="6493" y="6585"/>
                  </a:lnTo>
                  <a:lnTo>
                    <a:pt x="8858" y="4553"/>
                  </a:lnTo>
                  <a:cubicBezTo>
                    <a:pt x="8636" y="4506"/>
                    <a:pt x="8414" y="4410"/>
                    <a:pt x="8223" y="4283"/>
                  </a:cubicBezTo>
                  <a:cubicBezTo>
                    <a:pt x="7969" y="4109"/>
                    <a:pt x="7795" y="3855"/>
                    <a:pt x="7715" y="3553"/>
                  </a:cubicBezTo>
                  <a:cubicBezTo>
                    <a:pt x="7668" y="3267"/>
                    <a:pt x="7668" y="2966"/>
                    <a:pt x="7715" y="2680"/>
                  </a:cubicBezTo>
                  <a:cubicBezTo>
                    <a:pt x="7763" y="2378"/>
                    <a:pt x="7842" y="2093"/>
                    <a:pt x="7906" y="1791"/>
                  </a:cubicBezTo>
                  <a:lnTo>
                    <a:pt x="7906" y="1791"/>
                  </a:lnTo>
                  <a:cubicBezTo>
                    <a:pt x="7593" y="1906"/>
                    <a:pt x="7266" y="1962"/>
                    <a:pt x="6943" y="1962"/>
                  </a:cubicBezTo>
                  <a:cubicBezTo>
                    <a:pt x="6644" y="1962"/>
                    <a:pt x="6347" y="1914"/>
                    <a:pt x="6064" y="1823"/>
                  </a:cubicBezTo>
                  <a:cubicBezTo>
                    <a:pt x="5350" y="1585"/>
                    <a:pt x="4794" y="1092"/>
                    <a:pt x="4159" y="743"/>
                  </a:cubicBezTo>
                  <a:cubicBezTo>
                    <a:pt x="3285" y="251"/>
                    <a:pt x="2313" y="0"/>
                    <a:pt x="1331"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5"/>
            <p:cNvSpPr/>
            <p:nvPr/>
          </p:nvSpPr>
          <p:spPr>
            <a:xfrm>
              <a:off x="942494" y="4241324"/>
              <a:ext cx="316026" cy="306356"/>
            </a:xfrm>
            <a:custGeom>
              <a:avLst/>
              <a:gdLst/>
              <a:ahLst/>
              <a:cxnLst/>
              <a:rect l="l" t="t" r="r" b="b"/>
              <a:pathLst>
                <a:path w="7367" h="7142" extrusionOk="0">
                  <a:moveTo>
                    <a:pt x="510" y="0"/>
                  </a:moveTo>
                  <a:cubicBezTo>
                    <a:pt x="399" y="0"/>
                    <a:pt x="286" y="36"/>
                    <a:pt x="191" y="110"/>
                  </a:cubicBezTo>
                  <a:cubicBezTo>
                    <a:pt x="0" y="269"/>
                    <a:pt x="0" y="570"/>
                    <a:pt x="175" y="729"/>
                  </a:cubicBezTo>
                  <a:lnTo>
                    <a:pt x="6509" y="7000"/>
                  </a:lnTo>
                  <a:cubicBezTo>
                    <a:pt x="6602" y="7093"/>
                    <a:pt x="6728" y="7141"/>
                    <a:pt x="6856" y="7141"/>
                  </a:cubicBezTo>
                  <a:cubicBezTo>
                    <a:pt x="6967" y="7141"/>
                    <a:pt x="7080" y="7105"/>
                    <a:pt x="7176" y="7032"/>
                  </a:cubicBezTo>
                  <a:cubicBezTo>
                    <a:pt x="7366" y="6873"/>
                    <a:pt x="7366" y="6587"/>
                    <a:pt x="7192" y="6412"/>
                  </a:cubicBezTo>
                  <a:lnTo>
                    <a:pt x="857" y="142"/>
                  </a:lnTo>
                  <a:cubicBezTo>
                    <a:pt x="764" y="48"/>
                    <a:pt x="638" y="0"/>
                    <a:pt x="510"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5"/>
            <p:cNvSpPr/>
            <p:nvPr/>
          </p:nvSpPr>
          <p:spPr>
            <a:xfrm>
              <a:off x="1384463" y="3558147"/>
              <a:ext cx="1209066" cy="847219"/>
            </a:xfrm>
            <a:custGeom>
              <a:avLst/>
              <a:gdLst/>
              <a:ahLst/>
              <a:cxnLst/>
              <a:rect l="l" t="t" r="r" b="b"/>
              <a:pathLst>
                <a:path w="28185" h="19751" extrusionOk="0">
                  <a:moveTo>
                    <a:pt x="17320" y="4638"/>
                  </a:moveTo>
                  <a:lnTo>
                    <a:pt x="12732" y="7575"/>
                  </a:lnTo>
                  <a:lnTo>
                    <a:pt x="12414" y="4812"/>
                  </a:lnTo>
                  <a:lnTo>
                    <a:pt x="17320" y="4638"/>
                  </a:lnTo>
                  <a:close/>
                  <a:moveTo>
                    <a:pt x="25203" y="1"/>
                  </a:moveTo>
                  <a:cubicBezTo>
                    <a:pt x="25174" y="1"/>
                    <a:pt x="25144" y="1"/>
                    <a:pt x="25114" y="2"/>
                  </a:cubicBezTo>
                  <a:lnTo>
                    <a:pt x="9906" y="542"/>
                  </a:lnTo>
                  <a:cubicBezTo>
                    <a:pt x="8636" y="590"/>
                    <a:pt x="7684" y="1701"/>
                    <a:pt x="7826" y="2971"/>
                  </a:cubicBezTo>
                  <a:lnTo>
                    <a:pt x="8652" y="10178"/>
                  </a:lnTo>
                  <a:lnTo>
                    <a:pt x="0" y="15719"/>
                  </a:lnTo>
                  <a:cubicBezTo>
                    <a:pt x="492" y="17100"/>
                    <a:pt x="1080" y="18449"/>
                    <a:pt x="1762" y="19751"/>
                  </a:cubicBezTo>
                  <a:lnTo>
                    <a:pt x="9208" y="14988"/>
                  </a:lnTo>
                  <a:lnTo>
                    <a:pt x="9700" y="19370"/>
                  </a:lnTo>
                  <a:lnTo>
                    <a:pt x="14018" y="18878"/>
                  </a:lnTo>
                  <a:lnTo>
                    <a:pt x="13272" y="12385"/>
                  </a:lnTo>
                  <a:lnTo>
                    <a:pt x="26353" y="4003"/>
                  </a:lnTo>
                  <a:cubicBezTo>
                    <a:pt x="28185" y="2828"/>
                    <a:pt x="27344" y="1"/>
                    <a:pt x="25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5"/>
            <p:cNvSpPr/>
            <p:nvPr/>
          </p:nvSpPr>
          <p:spPr>
            <a:xfrm>
              <a:off x="1615293" y="3994066"/>
              <a:ext cx="344639" cy="214518"/>
            </a:xfrm>
            <a:custGeom>
              <a:avLst/>
              <a:gdLst/>
              <a:ahLst/>
              <a:cxnLst/>
              <a:rect l="l" t="t" r="r" b="b"/>
              <a:pathLst>
                <a:path w="8034" h="5001" fill="none" extrusionOk="0">
                  <a:moveTo>
                    <a:pt x="8033" y="0"/>
                  </a:moveTo>
                  <a:cubicBezTo>
                    <a:pt x="5319" y="1699"/>
                    <a:pt x="2699" y="3318"/>
                    <a:pt x="1" y="5001"/>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5"/>
            <p:cNvSpPr/>
            <p:nvPr/>
          </p:nvSpPr>
          <p:spPr>
            <a:xfrm>
              <a:off x="2665030" y="2692616"/>
              <a:ext cx="504260" cy="496338"/>
            </a:xfrm>
            <a:custGeom>
              <a:avLst/>
              <a:gdLst/>
              <a:ahLst/>
              <a:cxnLst/>
              <a:rect l="l" t="t" r="r" b="b"/>
              <a:pathLst>
                <a:path w="11755" h="11571" extrusionOk="0">
                  <a:moveTo>
                    <a:pt x="3520" y="1"/>
                  </a:moveTo>
                  <a:cubicBezTo>
                    <a:pt x="3068" y="1"/>
                    <a:pt x="2612" y="140"/>
                    <a:pt x="2216" y="431"/>
                  </a:cubicBezTo>
                  <a:cubicBezTo>
                    <a:pt x="1200" y="1177"/>
                    <a:pt x="1009" y="2606"/>
                    <a:pt x="1787" y="3590"/>
                  </a:cubicBezTo>
                  <a:lnTo>
                    <a:pt x="2802" y="4976"/>
                  </a:lnTo>
                  <a:lnTo>
                    <a:pt x="2802" y="4976"/>
                  </a:lnTo>
                  <a:lnTo>
                    <a:pt x="1517" y="4558"/>
                  </a:lnTo>
                  <a:cubicBezTo>
                    <a:pt x="1415" y="4524"/>
                    <a:pt x="1316" y="4509"/>
                    <a:pt x="1222" y="4509"/>
                  </a:cubicBezTo>
                  <a:cubicBezTo>
                    <a:pt x="442" y="4509"/>
                    <a:pt x="0" y="5590"/>
                    <a:pt x="723" y="6114"/>
                  </a:cubicBezTo>
                  <a:lnTo>
                    <a:pt x="7613" y="11131"/>
                  </a:lnTo>
                  <a:cubicBezTo>
                    <a:pt x="8030" y="11438"/>
                    <a:pt x="8469" y="11571"/>
                    <a:pt x="8888" y="11571"/>
                  </a:cubicBezTo>
                  <a:cubicBezTo>
                    <a:pt x="10460" y="11571"/>
                    <a:pt x="11754" y="9697"/>
                    <a:pt x="10613" y="8130"/>
                  </a:cubicBezTo>
                  <a:lnTo>
                    <a:pt x="10407" y="7844"/>
                  </a:lnTo>
                  <a:lnTo>
                    <a:pt x="5359" y="971"/>
                  </a:lnTo>
                  <a:cubicBezTo>
                    <a:pt x="4923" y="341"/>
                    <a:pt x="4227" y="1"/>
                    <a:pt x="3520"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5"/>
            <p:cNvSpPr/>
            <p:nvPr/>
          </p:nvSpPr>
          <p:spPr>
            <a:xfrm>
              <a:off x="2651088" y="2651135"/>
              <a:ext cx="340520" cy="292201"/>
            </a:xfrm>
            <a:custGeom>
              <a:avLst/>
              <a:gdLst/>
              <a:ahLst/>
              <a:cxnLst/>
              <a:rect l="l" t="t" r="r" b="b"/>
              <a:pathLst>
                <a:path w="7938" h="6812" extrusionOk="0">
                  <a:moveTo>
                    <a:pt x="2769" y="1"/>
                  </a:moveTo>
                  <a:cubicBezTo>
                    <a:pt x="2098" y="1"/>
                    <a:pt x="1470" y="231"/>
                    <a:pt x="1017" y="699"/>
                  </a:cubicBezTo>
                  <a:cubicBezTo>
                    <a:pt x="1" y="1747"/>
                    <a:pt x="223" y="3636"/>
                    <a:pt x="1525" y="4874"/>
                  </a:cubicBezTo>
                  <a:lnTo>
                    <a:pt x="2302" y="5621"/>
                  </a:lnTo>
                  <a:cubicBezTo>
                    <a:pt x="3223" y="5922"/>
                    <a:pt x="4096" y="6319"/>
                    <a:pt x="4922" y="6811"/>
                  </a:cubicBezTo>
                  <a:lnTo>
                    <a:pt x="7938" y="3668"/>
                  </a:lnTo>
                  <a:cubicBezTo>
                    <a:pt x="7890" y="3620"/>
                    <a:pt x="7843" y="3573"/>
                    <a:pt x="7795" y="3525"/>
                  </a:cubicBezTo>
                  <a:lnTo>
                    <a:pt x="5208" y="1049"/>
                  </a:lnTo>
                  <a:cubicBezTo>
                    <a:pt x="4496" y="355"/>
                    <a:pt x="3600" y="1"/>
                    <a:pt x="2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5"/>
            <p:cNvSpPr/>
            <p:nvPr/>
          </p:nvSpPr>
          <p:spPr>
            <a:xfrm>
              <a:off x="2007545" y="2650620"/>
              <a:ext cx="329667" cy="321970"/>
            </a:xfrm>
            <a:custGeom>
              <a:avLst/>
              <a:gdLst/>
              <a:ahLst/>
              <a:cxnLst/>
              <a:rect l="l" t="t" r="r" b="b"/>
              <a:pathLst>
                <a:path w="7685" h="7506" extrusionOk="0">
                  <a:moveTo>
                    <a:pt x="4701" y="1"/>
                  </a:moveTo>
                  <a:cubicBezTo>
                    <a:pt x="3824" y="1"/>
                    <a:pt x="2923" y="404"/>
                    <a:pt x="2287" y="1172"/>
                  </a:cubicBezTo>
                  <a:lnTo>
                    <a:pt x="128" y="3775"/>
                  </a:lnTo>
                  <a:cubicBezTo>
                    <a:pt x="80" y="3823"/>
                    <a:pt x="48" y="3870"/>
                    <a:pt x="1" y="3934"/>
                  </a:cubicBezTo>
                  <a:lnTo>
                    <a:pt x="4319" y="7506"/>
                  </a:lnTo>
                  <a:cubicBezTo>
                    <a:pt x="4366" y="7458"/>
                    <a:pt x="4398" y="7395"/>
                    <a:pt x="4446" y="7347"/>
                  </a:cubicBezTo>
                  <a:lnTo>
                    <a:pt x="6605" y="4759"/>
                  </a:lnTo>
                  <a:cubicBezTo>
                    <a:pt x="7684" y="3458"/>
                    <a:pt x="7589" y="1584"/>
                    <a:pt x="6398" y="600"/>
                  </a:cubicBezTo>
                  <a:cubicBezTo>
                    <a:pt x="5910" y="196"/>
                    <a:pt x="5311" y="1"/>
                    <a:pt x="47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5"/>
            <p:cNvSpPr/>
            <p:nvPr/>
          </p:nvSpPr>
          <p:spPr>
            <a:xfrm>
              <a:off x="2538740" y="2872569"/>
              <a:ext cx="258801" cy="125897"/>
            </a:xfrm>
            <a:custGeom>
              <a:avLst/>
              <a:gdLst/>
              <a:ahLst/>
              <a:cxnLst/>
              <a:rect l="l" t="t" r="r" b="b"/>
              <a:pathLst>
                <a:path w="6033" h="2935" extrusionOk="0">
                  <a:moveTo>
                    <a:pt x="2476" y="1"/>
                  </a:moveTo>
                  <a:cubicBezTo>
                    <a:pt x="2056" y="1"/>
                    <a:pt x="1649" y="62"/>
                    <a:pt x="1302" y="220"/>
                  </a:cubicBezTo>
                  <a:cubicBezTo>
                    <a:pt x="1016" y="332"/>
                    <a:pt x="2747" y="871"/>
                    <a:pt x="2747" y="871"/>
                  </a:cubicBezTo>
                  <a:cubicBezTo>
                    <a:pt x="2747" y="871"/>
                    <a:pt x="0" y="2141"/>
                    <a:pt x="143" y="2522"/>
                  </a:cubicBezTo>
                  <a:cubicBezTo>
                    <a:pt x="143" y="2538"/>
                    <a:pt x="159" y="2538"/>
                    <a:pt x="175" y="2554"/>
                  </a:cubicBezTo>
                  <a:cubicBezTo>
                    <a:pt x="270" y="2554"/>
                    <a:pt x="365" y="2570"/>
                    <a:pt x="476" y="2586"/>
                  </a:cubicBezTo>
                  <a:cubicBezTo>
                    <a:pt x="1111" y="2475"/>
                    <a:pt x="2365" y="1824"/>
                    <a:pt x="2366" y="1824"/>
                  </a:cubicBezTo>
                  <a:lnTo>
                    <a:pt x="2366" y="1824"/>
                  </a:lnTo>
                  <a:cubicBezTo>
                    <a:pt x="2365" y="1824"/>
                    <a:pt x="1953" y="2078"/>
                    <a:pt x="1508" y="2379"/>
                  </a:cubicBezTo>
                  <a:cubicBezTo>
                    <a:pt x="1606" y="2371"/>
                    <a:pt x="1705" y="2367"/>
                    <a:pt x="1804" y="2367"/>
                  </a:cubicBezTo>
                  <a:cubicBezTo>
                    <a:pt x="2075" y="2367"/>
                    <a:pt x="2348" y="2396"/>
                    <a:pt x="2604" y="2443"/>
                  </a:cubicBezTo>
                  <a:lnTo>
                    <a:pt x="2699" y="2379"/>
                  </a:lnTo>
                  <a:lnTo>
                    <a:pt x="2620" y="2443"/>
                  </a:lnTo>
                  <a:cubicBezTo>
                    <a:pt x="3159" y="2570"/>
                    <a:pt x="3683" y="2729"/>
                    <a:pt x="4191" y="2935"/>
                  </a:cubicBezTo>
                  <a:cubicBezTo>
                    <a:pt x="4937" y="2348"/>
                    <a:pt x="6033" y="1443"/>
                    <a:pt x="6033" y="1443"/>
                  </a:cubicBezTo>
                  <a:lnTo>
                    <a:pt x="5398" y="665"/>
                  </a:lnTo>
                  <a:cubicBezTo>
                    <a:pt x="5398" y="665"/>
                    <a:pt x="3864" y="1"/>
                    <a:pt x="2476"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5"/>
            <p:cNvSpPr/>
            <p:nvPr/>
          </p:nvSpPr>
          <p:spPr>
            <a:xfrm>
              <a:off x="2587129" y="2930823"/>
              <a:ext cx="160008" cy="92096"/>
            </a:xfrm>
            <a:custGeom>
              <a:avLst/>
              <a:gdLst/>
              <a:ahLst/>
              <a:cxnLst/>
              <a:rect l="l" t="t" r="r" b="b"/>
              <a:pathLst>
                <a:path w="3730" h="2147" extrusionOk="0">
                  <a:moveTo>
                    <a:pt x="2141" y="0"/>
                  </a:moveTo>
                  <a:cubicBezTo>
                    <a:pt x="1470" y="0"/>
                    <a:pt x="670" y="118"/>
                    <a:pt x="333" y="561"/>
                  </a:cubicBezTo>
                  <a:cubicBezTo>
                    <a:pt x="1" y="970"/>
                    <a:pt x="377" y="1727"/>
                    <a:pt x="835" y="1727"/>
                  </a:cubicBezTo>
                  <a:cubicBezTo>
                    <a:pt x="946" y="1727"/>
                    <a:pt x="1062" y="1683"/>
                    <a:pt x="1174" y="1577"/>
                  </a:cubicBezTo>
                  <a:lnTo>
                    <a:pt x="1174" y="1577"/>
                  </a:lnTo>
                  <a:cubicBezTo>
                    <a:pt x="1158" y="1799"/>
                    <a:pt x="1285" y="2006"/>
                    <a:pt x="1507" y="2085"/>
                  </a:cubicBezTo>
                  <a:cubicBezTo>
                    <a:pt x="1616" y="2127"/>
                    <a:pt x="1734" y="2147"/>
                    <a:pt x="1854" y="2147"/>
                  </a:cubicBezTo>
                  <a:cubicBezTo>
                    <a:pt x="1961" y="2147"/>
                    <a:pt x="2069" y="2131"/>
                    <a:pt x="2174" y="2101"/>
                  </a:cubicBezTo>
                  <a:cubicBezTo>
                    <a:pt x="2650" y="1990"/>
                    <a:pt x="3079" y="1704"/>
                    <a:pt x="3397" y="1307"/>
                  </a:cubicBezTo>
                  <a:cubicBezTo>
                    <a:pt x="3587" y="1053"/>
                    <a:pt x="3730" y="672"/>
                    <a:pt x="3539" y="386"/>
                  </a:cubicBezTo>
                  <a:cubicBezTo>
                    <a:pt x="3397" y="148"/>
                    <a:pt x="3079" y="69"/>
                    <a:pt x="2793" y="37"/>
                  </a:cubicBezTo>
                  <a:cubicBezTo>
                    <a:pt x="2612" y="16"/>
                    <a:pt x="2385" y="0"/>
                    <a:pt x="2141" y="0"/>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5"/>
            <p:cNvSpPr/>
            <p:nvPr/>
          </p:nvSpPr>
          <p:spPr>
            <a:xfrm>
              <a:off x="2516949" y="1866593"/>
              <a:ext cx="302384" cy="431352"/>
            </a:xfrm>
            <a:custGeom>
              <a:avLst/>
              <a:gdLst/>
              <a:ahLst/>
              <a:cxnLst/>
              <a:rect l="l" t="t" r="r" b="b"/>
              <a:pathLst>
                <a:path w="7049" h="10056" extrusionOk="0">
                  <a:moveTo>
                    <a:pt x="3814" y="0"/>
                  </a:moveTo>
                  <a:cubicBezTo>
                    <a:pt x="3578" y="0"/>
                    <a:pt x="3342" y="31"/>
                    <a:pt x="3112" y="97"/>
                  </a:cubicBezTo>
                  <a:cubicBezTo>
                    <a:pt x="1810" y="478"/>
                    <a:pt x="937" y="1732"/>
                    <a:pt x="508" y="3018"/>
                  </a:cubicBezTo>
                  <a:cubicBezTo>
                    <a:pt x="64" y="4320"/>
                    <a:pt x="0" y="5717"/>
                    <a:pt x="349" y="7050"/>
                  </a:cubicBezTo>
                  <a:cubicBezTo>
                    <a:pt x="635" y="8050"/>
                    <a:pt x="1365" y="9733"/>
                    <a:pt x="2508" y="10019"/>
                  </a:cubicBezTo>
                  <a:cubicBezTo>
                    <a:pt x="2611" y="10044"/>
                    <a:pt x="2707" y="10055"/>
                    <a:pt x="2796" y="10055"/>
                  </a:cubicBezTo>
                  <a:cubicBezTo>
                    <a:pt x="3968" y="10055"/>
                    <a:pt x="4046" y="8082"/>
                    <a:pt x="3604" y="8082"/>
                  </a:cubicBezTo>
                  <a:cubicBezTo>
                    <a:pt x="4144" y="8082"/>
                    <a:pt x="4604" y="7654"/>
                    <a:pt x="4763" y="7161"/>
                  </a:cubicBezTo>
                  <a:cubicBezTo>
                    <a:pt x="4890" y="6638"/>
                    <a:pt x="4842" y="6098"/>
                    <a:pt x="4620" y="5606"/>
                  </a:cubicBezTo>
                  <a:cubicBezTo>
                    <a:pt x="6080" y="5209"/>
                    <a:pt x="7049" y="3542"/>
                    <a:pt x="6652" y="2081"/>
                  </a:cubicBezTo>
                  <a:cubicBezTo>
                    <a:pt x="6305" y="867"/>
                    <a:pt x="5060" y="0"/>
                    <a:pt x="3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5"/>
            <p:cNvSpPr/>
            <p:nvPr/>
          </p:nvSpPr>
          <p:spPr>
            <a:xfrm>
              <a:off x="2281315" y="2162882"/>
              <a:ext cx="446091" cy="398409"/>
            </a:xfrm>
            <a:custGeom>
              <a:avLst/>
              <a:gdLst/>
              <a:ahLst/>
              <a:cxnLst/>
              <a:rect l="l" t="t" r="r" b="b"/>
              <a:pathLst>
                <a:path w="10399" h="9288" extrusionOk="0">
                  <a:moveTo>
                    <a:pt x="6192" y="0"/>
                  </a:moveTo>
                  <a:lnTo>
                    <a:pt x="0" y="6382"/>
                  </a:lnTo>
                  <a:lnTo>
                    <a:pt x="4557" y="9287"/>
                  </a:lnTo>
                  <a:lnTo>
                    <a:pt x="10399" y="2556"/>
                  </a:lnTo>
                  <a:lnTo>
                    <a:pt x="6192" y="0"/>
                  </a:lnTo>
                  <a:close/>
                </a:path>
              </a:pathLst>
            </a:custGeom>
            <a:solidFill>
              <a:srgbClr val="F4D7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5"/>
            <p:cNvSpPr/>
            <p:nvPr/>
          </p:nvSpPr>
          <p:spPr>
            <a:xfrm>
              <a:off x="2281315" y="2183301"/>
              <a:ext cx="446777" cy="377991"/>
            </a:xfrm>
            <a:custGeom>
              <a:avLst/>
              <a:gdLst/>
              <a:ahLst/>
              <a:cxnLst/>
              <a:rect l="l" t="t" r="r" b="b"/>
              <a:pathLst>
                <a:path w="10415" h="8812" extrusionOk="0">
                  <a:moveTo>
                    <a:pt x="5890" y="1"/>
                  </a:moveTo>
                  <a:lnTo>
                    <a:pt x="0" y="5906"/>
                  </a:lnTo>
                  <a:lnTo>
                    <a:pt x="4557" y="8811"/>
                  </a:lnTo>
                  <a:lnTo>
                    <a:pt x="10414" y="2953"/>
                  </a:lnTo>
                  <a:lnTo>
                    <a:pt x="58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5"/>
            <p:cNvSpPr/>
            <p:nvPr/>
          </p:nvSpPr>
          <p:spPr>
            <a:xfrm>
              <a:off x="2239104" y="2079791"/>
              <a:ext cx="321474" cy="356886"/>
            </a:xfrm>
            <a:custGeom>
              <a:avLst/>
              <a:gdLst/>
              <a:ahLst/>
              <a:cxnLst/>
              <a:rect l="l" t="t" r="r" b="b"/>
              <a:pathLst>
                <a:path w="7494" h="8320" extrusionOk="0">
                  <a:moveTo>
                    <a:pt x="6017" y="1"/>
                  </a:moveTo>
                  <a:lnTo>
                    <a:pt x="0" y="5573"/>
                  </a:lnTo>
                  <a:lnTo>
                    <a:pt x="1143" y="8319"/>
                  </a:lnTo>
                  <a:lnTo>
                    <a:pt x="7033" y="2430"/>
                  </a:lnTo>
                  <a:lnTo>
                    <a:pt x="7493" y="2191"/>
                  </a:lnTo>
                  <a:lnTo>
                    <a:pt x="6620" y="112"/>
                  </a:lnTo>
                  <a:lnTo>
                    <a:pt x="6017" y="1"/>
                  </a:lnTo>
                  <a:close/>
                </a:path>
              </a:pathLst>
            </a:custGeom>
            <a:solidFill>
              <a:srgbClr val="F4D7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5"/>
            <p:cNvSpPr/>
            <p:nvPr/>
          </p:nvSpPr>
          <p:spPr>
            <a:xfrm>
              <a:off x="2239104" y="2066879"/>
              <a:ext cx="301698" cy="373873"/>
            </a:xfrm>
            <a:custGeom>
              <a:avLst/>
              <a:gdLst/>
              <a:ahLst/>
              <a:cxnLst/>
              <a:rect l="l" t="t" r="r" b="b"/>
              <a:pathLst>
                <a:path w="7033" h="8716" extrusionOk="0">
                  <a:moveTo>
                    <a:pt x="5858" y="0"/>
                  </a:moveTo>
                  <a:lnTo>
                    <a:pt x="0" y="5874"/>
                  </a:lnTo>
                  <a:lnTo>
                    <a:pt x="1096" y="8715"/>
                  </a:lnTo>
                  <a:lnTo>
                    <a:pt x="7033" y="2731"/>
                  </a:lnTo>
                  <a:lnTo>
                    <a:pt x="58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5"/>
            <p:cNvSpPr/>
            <p:nvPr/>
          </p:nvSpPr>
          <p:spPr>
            <a:xfrm>
              <a:off x="2741644" y="2844557"/>
              <a:ext cx="75628" cy="72192"/>
            </a:xfrm>
            <a:custGeom>
              <a:avLst/>
              <a:gdLst/>
              <a:ahLst/>
              <a:cxnLst/>
              <a:rect l="l" t="t" r="r" b="b"/>
              <a:pathLst>
                <a:path w="1763" h="1683" fill="none" extrusionOk="0">
                  <a:moveTo>
                    <a:pt x="1" y="0"/>
                  </a:moveTo>
                  <a:lnTo>
                    <a:pt x="1763" y="1683"/>
                  </a:lnTo>
                </a:path>
              </a:pathLst>
            </a:custGeom>
            <a:noFill/>
            <a:ln w="35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5"/>
            <p:cNvSpPr/>
            <p:nvPr/>
          </p:nvSpPr>
          <p:spPr>
            <a:xfrm>
              <a:off x="2177804" y="2803676"/>
              <a:ext cx="9566" cy="129414"/>
            </a:xfrm>
            <a:custGeom>
              <a:avLst/>
              <a:gdLst/>
              <a:ahLst/>
              <a:cxnLst/>
              <a:rect l="l" t="t" r="r" b="b"/>
              <a:pathLst>
                <a:path w="223" h="3017" fill="none" extrusionOk="0">
                  <a:moveTo>
                    <a:pt x="223" y="1"/>
                  </a:moveTo>
                  <a:cubicBezTo>
                    <a:pt x="223" y="1"/>
                    <a:pt x="0" y="874"/>
                    <a:pt x="80" y="3017"/>
                  </a:cubicBezTo>
                </a:path>
              </a:pathLst>
            </a:custGeom>
            <a:noFill/>
            <a:ln w="39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5"/>
            <p:cNvSpPr/>
            <p:nvPr/>
          </p:nvSpPr>
          <p:spPr>
            <a:xfrm>
              <a:off x="1436884" y="1926563"/>
              <a:ext cx="409328" cy="409990"/>
            </a:xfrm>
            <a:custGeom>
              <a:avLst/>
              <a:gdLst/>
              <a:ahLst/>
              <a:cxnLst/>
              <a:rect l="l" t="t" r="r" b="b"/>
              <a:pathLst>
                <a:path w="9542" h="9558" extrusionOk="0">
                  <a:moveTo>
                    <a:pt x="4763" y="1"/>
                  </a:moveTo>
                  <a:cubicBezTo>
                    <a:pt x="2128" y="1"/>
                    <a:pt x="0" y="2128"/>
                    <a:pt x="0" y="4779"/>
                  </a:cubicBezTo>
                  <a:cubicBezTo>
                    <a:pt x="0" y="7414"/>
                    <a:pt x="2128" y="9558"/>
                    <a:pt x="4763" y="9558"/>
                  </a:cubicBezTo>
                  <a:cubicBezTo>
                    <a:pt x="7414" y="9558"/>
                    <a:pt x="9541" y="7414"/>
                    <a:pt x="9541" y="4779"/>
                  </a:cubicBezTo>
                  <a:cubicBezTo>
                    <a:pt x="9541" y="2128"/>
                    <a:pt x="7414" y="1"/>
                    <a:pt x="47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5"/>
            <p:cNvSpPr/>
            <p:nvPr/>
          </p:nvSpPr>
          <p:spPr>
            <a:xfrm>
              <a:off x="1420540" y="1926348"/>
              <a:ext cx="380029" cy="250850"/>
            </a:xfrm>
            <a:custGeom>
              <a:avLst/>
              <a:gdLst/>
              <a:ahLst/>
              <a:cxnLst/>
              <a:rect l="l" t="t" r="r" b="b"/>
              <a:pathLst>
                <a:path w="8859" h="5848" extrusionOk="0">
                  <a:moveTo>
                    <a:pt x="5145" y="0"/>
                  </a:moveTo>
                  <a:cubicBezTo>
                    <a:pt x="4436" y="0"/>
                    <a:pt x="3719" y="157"/>
                    <a:pt x="3048" y="482"/>
                  </a:cubicBezTo>
                  <a:cubicBezTo>
                    <a:pt x="1064" y="1450"/>
                    <a:pt x="0" y="3689"/>
                    <a:pt x="493" y="5848"/>
                  </a:cubicBezTo>
                  <a:cubicBezTo>
                    <a:pt x="937" y="5848"/>
                    <a:pt x="1382" y="5800"/>
                    <a:pt x="1826" y="5737"/>
                  </a:cubicBezTo>
                  <a:cubicBezTo>
                    <a:pt x="4572" y="5276"/>
                    <a:pt x="7065" y="3879"/>
                    <a:pt x="8859" y="1768"/>
                  </a:cubicBezTo>
                  <a:cubicBezTo>
                    <a:pt x="7930" y="618"/>
                    <a:pt x="6552" y="0"/>
                    <a:pt x="5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5"/>
            <p:cNvSpPr/>
            <p:nvPr/>
          </p:nvSpPr>
          <p:spPr>
            <a:xfrm>
              <a:off x="2051128" y="1431496"/>
              <a:ext cx="64046" cy="54906"/>
            </a:xfrm>
            <a:custGeom>
              <a:avLst/>
              <a:gdLst/>
              <a:ahLst/>
              <a:cxnLst/>
              <a:rect l="l" t="t" r="r" b="b"/>
              <a:pathLst>
                <a:path w="1493" h="1280" extrusionOk="0">
                  <a:moveTo>
                    <a:pt x="851" y="0"/>
                  </a:moveTo>
                  <a:cubicBezTo>
                    <a:pt x="697" y="0"/>
                    <a:pt x="541" y="57"/>
                    <a:pt x="413" y="185"/>
                  </a:cubicBezTo>
                  <a:cubicBezTo>
                    <a:pt x="1" y="582"/>
                    <a:pt x="286" y="1280"/>
                    <a:pt x="858" y="1280"/>
                  </a:cubicBezTo>
                  <a:cubicBezTo>
                    <a:pt x="1207" y="1280"/>
                    <a:pt x="1493" y="994"/>
                    <a:pt x="1493" y="645"/>
                  </a:cubicBezTo>
                  <a:cubicBezTo>
                    <a:pt x="1493" y="257"/>
                    <a:pt x="1178" y="0"/>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5"/>
            <p:cNvSpPr/>
            <p:nvPr/>
          </p:nvSpPr>
          <p:spPr>
            <a:xfrm>
              <a:off x="3067191" y="2602576"/>
              <a:ext cx="64046" cy="54734"/>
            </a:xfrm>
            <a:custGeom>
              <a:avLst/>
              <a:gdLst/>
              <a:ahLst/>
              <a:cxnLst/>
              <a:rect l="l" t="t" r="r" b="b"/>
              <a:pathLst>
                <a:path w="1493" h="1276" extrusionOk="0">
                  <a:moveTo>
                    <a:pt x="860" y="1"/>
                  </a:moveTo>
                  <a:cubicBezTo>
                    <a:pt x="703" y="1"/>
                    <a:pt x="543" y="61"/>
                    <a:pt x="413" y="196"/>
                  </a:cubicBezTo>
                  <a:cubicBezTo>
                    <a:pt x="0" y="593"/>
                    <a:pt x="286" y="1276"/>
                    <a:pt x="857" y="1276"/>
                  </a:cubicBezTo>
                  <a:cubicBezTo>
                    <a:pt x="1207" y="1276"/>
                    <a:pt x="1492" y="990"/>
                    <a:pt x="1492" y="641"/>
                  </a:cubicBezTo>
                  <a:cubicBezTo>
                    <a:pt x="1492" y="256"/>
                    <a:pt x="1183"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5"/>
            <p:cNvSpPr/>
            <p:nvPr/>
          </p:nvSpPr>
          <p:spPr>
            <a:xfrm>
              <a:off x="1789627" y="2901353"/>
              <a:ext cx="64046" cy="54906"/>
            </a:xfrm>
            <a:custGeom>
              <a:avLst/>
              <a:gdLst/>
              <a:ahLst/>
              <a:cxnLst/>
              <a:rect l="l" t="t" r="r" b="b"/>
              <a:pathLst>
                <a:path w="1493" h="1280" extrusionOk="0">
                  <a:moveTo>
                    <a:pt x="851" y="0"/>
                  </a:moveTo>
                  <a:cubicBezTo>
                    <a:pt x="697" y="0"/>
                    <a:pt x="541" y="57"/>
                    <a:pt x="413" y="184"/>
                  </a:cubicBezTo>
                  <a:cubicBezTo>
                    <a:pt x="1" y="597"/>
                    <a:pt x="286" y="1280"/>
                    <a:pt x="858" y="1280"/>
                  </a:cubicBezTo>
                  <a:cubicBezTo>
                    <a:pt x="1207" y="1280"/>
                    <a:pt x="1493" y="994"/>
                    <a:pt x="1493" y="645"/>
                  </a:cubicBezTo>
                  <a:cubicBezTo>
                    <a:pt x="1493" y="256"/>
                    <a:pt x="1178" y="0"/>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5"/>
            <p:cNvSpPr/>
            <p:nvPr/>
          </p:nvSpPr>
          <p:spPr>
            <a:xfrm>
              <a:off x="519473" y="1346566"/>
              <a:ext cx="224783" cy="224770"/>
            </a:xfrm>
            <a:custGeom>
              <a:avLst/>
              <a:gdLst/>
              <a:ahLst/>
              <a:cxnLst/>
              <a:rect l="l" t="t" r="r" b="b"/>
              <a:pathLst>
                <a:path w="5240" h="5240" extrusionOk="0">
                  <a:moveTo>
                    <a:pt x="2620" y="1"/>
                  </a:moveTo>
                  <a:cubicBezTo>
                    <a:pt x="1175" y="1"/>
                    <a:pt x="1" y="1175"/>
                    <a:pt x="1" y="2620"/>
                  </a:cubicBezTo>
                  <a:cubicBezTo>
                    <a:pt x="1" y="4065"/>
                    <a:pt x="1175" y="5239"/>
                    <a:pt x="2620" y="5239"/>
                  </a:cubicBezTo>
                  <a:cubicBezTo>
                    <a:pt x="4081" y="5239"/>
                    <a:pt x="5239" y="4065"/>
                    <a:pt x="5239" y="2620"/>
                  </a:cubicBezTo>
                  <a:cubicBezTo>
                    <a:pt x="5239" y="1175"/>
                    <a:pt x="4081" y="1"/>
                    <a:pt x="2620" y="1"/>
                  </a:cubicBezTo>
                  <a:close/>
                </a:path>
              </a:pathLst>
            </a:custGeom>
            <a:solidFill>
              <a:srgbClr val="B8C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5"/>
            <p:cNvSpPr/>
            <p:nvPr/>
          </p:nvSpPr>
          <p:spPr>
            <a:xfrm>
              <a:off x="3272153" y="1926570"/>
              <a:ext cx="180513" cy="135033"/>
            </a:xfrm>
            <a:custGeom>
              <a:avLst/>
              <a:gdLst/>
              <a:ahLst/>
              <a:cxnLst/>
              <a:rect l="l" t="t" r="r" b="b"/>
              <a:pathLst>
                <a:path w="4208" h="3148" extrusionOk="0">
                  <a:moveTo>
                    <a:pt x="2104" y="0"/>
                  </a:moveTo>
                  <a:cubicBezTo>
                    <a:pt x="1703" y="0"/>
                    <a:pt x="1302" y="155"/>
                    <a:pt x="1001" y="464"/>
                  </a:cubicBezTo>
                  <a:cubicBezTo>
                    <a:pt x="1" y="1449"/>
                    <a:pt x="699" y="3147"/>
                    <a:pt x="2096" y="3147"/>
                  </a:cubicBezTo>
                  <a:cubicBezTo>
                    <a:pt x="3509" y="3147"/>
                    <a:pt x="4207" y="1449"/>
                    <a:pt x="3207" y="464"/>
                  </a:cubicBezTo>
                  <a:cubicBezTo>
                    <a:pt x="2906" y="155"/>
                    <a:pt x="2505" y="0"/>
                    <a:pt x="2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5"/>
            <p:cNvSpPr/>
            <p:nvPr/>
          </p:nvSpPr>
          <p:spPr>
            <a:xfrm>
              <a:off x="1209443" y="4346121"/>
              <a:ext cx="67435" cy="8236"/>
            </a:xfrm>
            <a:custGeom>
              <a:avLst/>
              <a:gdLst/>
              <a:ahLst/>
              <a:cxnLst/>
              <a:rect l="l" t="t" r="r" b="b"/>
              <a:pathLst>
                <a:path w="1572" h="192" fill="none" extrusionOk="0">
                  <a:moveTo>
                    <a:pt x="0" y="1"/>
                  </a:moveTo>
                  <a:cubicBezTo>
                    <a:pt x="508" y="159"/>
                    <a:pt x="1048" y="191"/>
                    <a:pt x="1572" y="112"/>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5"/>
            <p:cNvSpPr/>
            <p:nvPr/>
          </p:nvSpPr>
          <p:spPr>
            <a:xfrm>
              <a:off x="1043259" y="4270537"/>
              <a:ext cx="134870" cy="62026"/>
            </a:xfrm>
            <a:custGeom>
              <a:avLst/>
              <a:gdLst/>
              <a:ahLst/>
              <a:cxnLst/>
              <a:rect l="l" t="t" r="r" b="b"/>
              <a:pathLst>
                <a:path w="3144" h="1446" fill="none" extrusionOk="0">
                  <a:moveTo>
                    <a:pt x="1" y="64"/>
                  </a:moveTo>
                  <a:cubicBezTo>
                    <a:pt x="1207" y="1"/>
                    <a:pt x="2160" y="905"/>
                    <a:pt x="3144" y="1445"/>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5"/>
            <p:cNvSpPr/>
            <p:nvPr/>
          </p:nvSpPr>
          <p:spPr>
            <a:xfrm>
              <a:off x="1787611" y="4504110"/>
              <a:ext cx="47016" cy="19775"/>
            </a:xfrm>
            <a:custGeom>
              <a:avLst/>
              <a:gdLst/>
              <a:ahLst/>
              <a:cxnLst/>
              <a:rect l="l" t="t" r="r" b="b"/>
              <a:pathLst>
                <a:path w="1096" h="461" fill="none" extrusionOk="0">
                  <a:moveTo>
                    <a:pt x="0" y="461"/>
                  </a:moveTo>
                  <a:cubicBezTo>
                    <a:pt x="381" y="334"/>
                    <a:pt x="746" y="191"/>
                    <a:pt x="1095" y="1"/>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5"/>
            <p:cNvSpPr/>
            <p:nvPr/>
          </p:nvSpPr>
          <p:spPr>
            <a:xfrm>
              <a:off x="1634382" y="4531350"/>
              <a:ext cx="124660" cy="67474"/>
            </a:xfrm>
            <a:custGeom>
              <a:avLst/>
              <a:gdLst/>
              <a:ahLst/>
              <a:cxnLst/>
              <a:rect l="l" t="t" r="r" b="b"/>
              <a:pathLst>
                <a:path w="2906" h="1573" fill="none" extrusionOk="0">
                  <a:moveTo>
                    <a:pt x="0" y="1572"/>
                  </a:moveTo>
                  <a:cubicBezTo>
                    <a:pt x="667" y="509"/>
                    <a:pt x="1778" y="271"/>
                    <a:pt x="2905" y="1"/>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5"/>
            <p:cNvSpPr/>
            <p:nvPr/>
          </p:nvSpPr>
          <p:spPr>
            <a:xfrm>
              <a:off x="1970096" y="1046215"/>
              <a:ext cx="1449206" cy="224770"/>
            </a:xfrm>
            <a:custGeom>
              <a:avLst/>
              <a:gdLst/>
              <a:ahLst/>
              <a:cxnLst/>
              <a:rect l="l" t="t" r="r" b="b"/>
              <a:pathLst>
                <a:path w="33783" h="5240" extrusionOk="0">
                  <a:moveTo>
                    <a:pt x="2620" y="1"/>
                  </a:moveTo>
                  <a:cubicBezTo>
                    <a:pt x="1175" y="1"/>
                    <a:pt x="1" y="1176"/>
                    <a:pt x="1" y="2620"/>
                  </a:cubicBezTo>
                  <a:cubicBezTo>
                    <a:pt x="1" y="4065"/>
                    <a:pt x="1175" y="5240"/>
                    <a:pt x="2620" y="5240"/>
                  </a:cubicBezTo>
                  <a:lnTo>
                    <a:pt x="31163" y="5240"/>
                  </a:lnTo>
                  <a:cubicBezTo>
                    <a:pt x="32608" y="5240"/>
                    <a:pt x="33783" y="4065"/>
                    <a:pt x="33783" y="2620"/>
                  </a:cubicBezTo>
                  <a:cubicBezTo>
                    <a:pt x="33783" y="1176"/>
                    <a:pt x="32608" y="1"/>
                    <a:pt x="31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5"/>
            <p:cNvSpPr/>
            <p:nvPr/>
          </p:nvSpPr>
          <p:spPr>
            <a:xfrm>
              <a:off x="2141041" y="816073"/>
              <a:ext cx="396373" cy="395663"/>
            </a:xfrm>
            <a:custGeom>
              <a:avLst/>
              <a:gdLst/>
              <a:ahLst/>
              <a:cxnLst/>
              <a:rect l="l" t="t" r="r" b="b"/>
              <a:pathLst>
                <a:path w="9240" h="9224" extrusionOk="0">
                  <a:moveTo>
                    <a:pt x="4620" y="0"/>
                  </a:moveTo>
                  <a:cubicBezTo>
                    <a:pt x="2064" y="0"/>
                    <a:pt x="0" y="2064"/>
                    <a:pt x="0" y="4620"/>
                  </a:cubicBezTo>
                  <a:cubicBezTo>
                    <a:pt x="0" y="7160"/>
                    <a:pt x="2064" y="9224"/>
                    <a:pt x="4620" y="9224"/>
                  </a:cubicBezTo>
                  <a:cubicBezTo>
                    <a:pt x="7176" y="9224"/>
                    <a:pt x="9239" y="7160"/>
                    <a:pt x="9239" y="4620"/>
                  </a:cubicBezTo>
                  <a:cubicBezTo>
                    <a:pt x="9239" y="2064"/>
                    <a:pt x="7176"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5"/>
            <p:cNvSpPr/>
            <p:nvPr/>
          </p:nvSpPr>
          <p:spPr>
            <a:xfrm>
              <a:off x="2884663" y="762923"/>
              <a:ext cx="395687" cy="395706"/>
            </a:xfrm>
            <a:custGeom>
              <a:avLst/>
              <a:gdLst/>
              <a:ahLst/>
              <a:cxnLst/>
              <a:rect l="l" t="t" r="r" b="b"/>
              <a:pathLst>
                <a:path w="9224" h="9225" extrusionOk="0">
                  <a:moveTo>
                    <a:pt x="4620" y="1"/>
                  </a:moveTo>
                  <a:cubicBezTo>
                    <a:pt x="2064" y="1"/>
                    <a:pt x="1" y="2065"/>
                    <a:pt x="1" y="4605"/>
                  </a:cubicBezTo>
                  <a:cubicBezTo>
                    <a:pt x="1" y="7161"/>
                    <a:pt x="2064" y="9224"/>
                    <a:pt x="4620" y="9224"/>
                  </a:cubicBezTo>
                  <a:cubicBezTo>
                    <a:pt x="7160" y="9224"/>
                    <a:pt x="9224" y="7161"/>
                    <a:pt x="9224" y="4605"/>
                  </a:cubicBezTo>
                  <a:cubicBezTo>
                    <a:pt x="9224" y="2065"/>
                    <a:pt x="7160" y="1"/>
                    <a:pt x="4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5"/>
            <p:cNvSpPr/>
            <p:nvPr/>
          </p:nvSpPr>
          <p:spPr>
            <a:xfrm>
              <a:off x="2457021" y="549125"/>
              <a:ext cx="636084" cy="636047"/>
            </a:xfrm>
            <a:custGeom>
              <a:avLst/>
              <a:gdLst/>
              <a:ahLst/>
              <a:cxnLst/>
              <a:rect l="l" t="t" r="r" b="b"/>
              <a:pathLst>
                <a:path w="14828" h="14828" extrusionOk="0">
                  <a:moveTo>
                    <a:pt x="7414" y="0"/>
                  </a:moveTo>
                  <a:cubicBezTo>
                    <a:pt x="3318" y="0"/>
                    <a:pt x="0" y="3318"/>
                    <a:pt x="0" y="7414"/>
                  </a:cubicBezTo>
                  <a:cubicBezTo>
                    <a:pt x="0" y="11510"/>
                    <a:pt x="3318" y="14827"/>
                    <a:pt x="7414" y="14827"/>
                  </a:cubicBezTo>
                  <a:cubicBezTo>
                    <a:pt x="11510" y="14827"/>
                    <a:pt x="14827" y="11510"/>
                    <a:pt x="14827" y="7414"/>
                  </a:cubicBezTo>
                  <a:cubicBezTo>
                    <a:pt x="14827" y="3318"/>
                    <a:pt x="11510" y="0"/>
                    <a:pt x="7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2876513" y="1193308"/>
              <a:ext cx="370506" cy="531297"/>
            </a:xfrm>
            <a:custGeom>
              <a:avLst/>
              <a:gdLst/>
              <a:ahLst/>
              <a:cxnLst/>
              <a:rect l="l" t="t" r="r" b="b"/>
              <a:pathLst>
                <a:path w="8637" h="12386" extrusionOk="0">
                  <a:moveTo>
                    <a:pt x="4747" y="1"/>
                  </a:moveTo>
                  <a:lnTo>
                    <a:pt x="3096" y="3620"/>
                  </a:lnTo>
                  <a:cubicBezTo>
                    <a:pt x="2064" y="5875"/>
                    <a:pt x="0" y="8875"/>
                    <a:pt x="2064" y="11177"/>
                  </a:cubicBezTo>
                  <a:cubicBezTo>
                    <a:pt x="2779" y="11977"/>
                    <a:pt x="3769" y="12385"/>
                    <a:pt x="4760" y="12385"/>
                  </a:cubicBezTo>
                  <a:cubicBezTo>
                    <a:pt x="5617" y="12385"/>
                    <a:pt x="6475" y="12081"/>
                    <a:pt x="7160" y="11463"/>
                  </a:cubicBezTo>
                  <a:cubicBezTo>
                    <a:pt x="8636" y="10129"/>
                    <a:pt x="8430" y="8526"/>
                    <a:pt x="7858" y="6970"/>
                  </a:cubicBezTo>
                  <a:cubicBezTo>
                    <a:pt x="7573" y="6224"/>
                    <a:pt x="7223" y="5494"/>
                    <a:pt x="6906" y="4811"/>
                  </a:cubicBezTo>
                  <a:cubicBezTo>
                    <a:pt x="6191" y="3208"/>
                    <a:pt x="5477" y="1604"/>
                    <a:pt x="47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2266343" y="2109089"/>
              <a:ext cx="243829" cy="298978"/>
            </a:xfrm>
            <a:custGeom>
              <a:avLst/>
              <a:gdLst/>
              <a:ahLst/>
              <a:cxnLst/>
              <a:rect l="l" t="t" r="r" b="b"/>
              <a:pathLst>
                <a:path w="5684" h="6970" fill="none" extrusionOk="0">
                  <a:moveTo>
                    <a:pt x="4937" y="0"/>
                  </a:moveTo>
                  <a:lnTo>
                    <a:pt x="5683" y="1953"/>
                  </a:lnTo>
                  <a:lnTo>
                    <a:pt x="699" y="6969"/>
                  </a:lnTo>
                  <a:lnTo>
                    <a:pt x="0" y="4937"/>
                  </a:lnTo>
                  <a:close/>
                </a:path>
              </a:pathLst>
            </a:custGeom>
            <a:noFill/>
            <a:ln w="39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2333735" y="2231646"/>
              <a:ext cx="346011" cy="299664"/>
            </a:xfrm>
            <a:custGeom>
              <a:avLst/>
              <a:gdLst/>
              <a:ahLst/>
              <a:cxnLst/>
              <a:rect l="l" t="t" r="r" b="b"/>
              <a:pathLst>
                <a:path w="8066" h="6986" fill="none" extrusionOk="0">
                  <a:moveTo>
                    <a:pt x="4747" y="1"/>
                  </a:moveTo>
                  <a:lnTo>
                    <a:pt x="1" y="4700"/>
                  </a:lnTo>
                  <a:lnTo>
                    <a:pt x="3208" y="6986"/>
                  </a:lnTo>
                  <a:lnTo>
                    <a:pt x="8065" y="2080"/>
                  </a:lnTo>
                  <a:close/>
                </a:path>
              </a:pathLst>
            </a:custGeom>
            <a:noFill/>
            <a:ln w="39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2567310" y="2301139"/>
              <a:ext cx="43" cy="0"/>
            </a:xfrm>
            <a:custGeom>
              <a:avLst/>
              <a:gdLst/>
              <a:ahLst/>
              <a:cxnLst/>
              <a:rect l="l" t="t" r="r" b="b"/>
              <a:pathLst>
                <a:path w="1" fill="none" extrusionOk="0">
                  <a:moveTo>
                    <a:pt x="1" y="0"/>
                  </a:moveTo>
                  <a:close/>
                </a:path>
              </a:pathLst>
            </a:custGeom>
            <a:noFill/>
            <a:ln w="39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7" name="Google Shape;1207;p45"/>
            <p:cNvGrpSpPr/>
            <p:nvPr/>
          </p:nvGrpSpPr>
          <p:grpSpPr>
            <a:xfrm>
              <a:off x="357455" y="3029566"/>
              <a:ext cx="713703" cy="162023"/>
              <a:chOff x="1326150" y="2631469"/>
              <a:chExt cx="882750" cy="200400"/>
            </a:xfrm>
          </p:grpSpPr>
          <p:sp>
            <p:nvSpPr>
              <p:cNvPr id="1208" name="Google Shape;1208;p45"/>
              <p:cNvSpPr/>
              <p:nvPr/>
            </p:nvSpPr>
            <p:spPr>
              <a:xfrm>
                <a:off x="1326150" y="2631469"/>
                <a:ext cx="200400" cy="20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1667325" y="2631469"/>
                <a:ext cx="200400" cy="20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08500" y="2631469"/>
                <a:ext cx="200400" cy="20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7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accent4"/>
                </a:solidFill>
                <a:latin typeface="배달의민족 주아" panose="02020603020101020101" pitchFamily="18" charset="-127"/>
                <a:ea typeface="배달의민족 주아" panose="02020603020101020101" pitchFamily="18" charset="-127"/>
                <a:cs typeface="Jua"/>
                <a:sym typeface="Jua"/>
              </a:rPr>
              <a:t>03-4</a:t>
            </a:r>
            <a:r>
              <a:rPr lang="en" sz="3200" dirty="0">
                <a:latin typeface="배달의민족 주아" panose="02020603020101020101" pitchFamily="18" charset="-127"/>
                <a:ea typeface="배달의민족 주아" panose="02020603020101020101" pitchFamily="18" charset="-127"/>
                <a:cs typeface="Jua"/>
                <a:sym typeface="Jua"/>
              </a:rPr>
              <a:t>  </a:t>
            </a:r>
            <a:r>
              <a:rPr lang="en" sz="2900" dirty="0">
                <a:latin typeface="배달의민족 주아" panose="02020603020101020101" pitchFamily="18" charset="-127"/>
                <a:ea typeface="배달의민족 주아" panose="02020603020101020101" pitchFamily="18" charset="-127"/>
                <a:cs typeface="Jua"/>
                <a:sym typeface="Jua"/>
              </a:rPr>
              <a:t>다. 우울장애 (F32-F33) 진단 수 </a:t>
            </a:r>
            <a:endParaRPr sz="290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p:txBody>
      </p:sp>
      <p:pic>
        <p:nvPicPr>
          <p:cNvPr id="1604" name="Google Shape;1604;p75"/>
          <p:cNvPicPr preferRelativeResize="0"/>
          <p:nvPr/>
        </p:nvPicPr>
        <p:blipFill>
          <a:blip r:embed="rId3">
            <a:alphaModFix/>
          </a:blip>
          <a:stretch>
            <a:fillRect/>
          </a:stretch>
        </p:blipFill>
        <p:spPr>
          <a:xfrm>
            <a:off x="781974" y="1272350"/>
            <a:ext cx="7389724" cy="36916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77"/>
          <p:cNvSpPr txBox="1">
            <a:spLocks noGrp="1"/>
          </p:cNvSpPr>
          <p:nvPr>
            <p:ph type="title"/>
          </p:nvPr>
        </p:nvSpPr>
        <p:spPr>
          <a:xfrm>
            <a:off x="1521128" y="430675"/>
            <a:ext cx="1829291"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배달의민족 주아" panose="02020603020101020101" pitchFamily="18" charset="-127"/>
                <a:ea typeface="배달의민족 주아" panose="02020603020101020101" pitchFamily="18" charset="-127"/>
                <a:cs typeface="Jua"/>
                <a:sym typeface="Jua"/>
              </a:rPr>
              <a:t>우울 진단수   </a:t>
            </a:r>
            <a:endParaRPr dirty="0">
              <a:latin typeface="배달의민족 주아" panose="02020603020101020101" pitchFamily="18" charset="-127"/>
              <a:ea typeface="배달의민족 주아" panose="02020603020101020101" pitchFamily="18" charset="-127"/>
              <a:cs typeface="Jua"/>
              <a:sym typeface="Jua"/>
            </a:endParaRPr>
          </a:p>
        </p:txBody>
      </p:sp>
      <p:pic>
        <p:nvPicPr>
          <p:cNvPr id="1616" name="Google Shape;1616;p77"/>
          <p:cNvPicPr preferRelativeResize="0"/>
          <p:nvPr/>
        </p:nvPicPr>
        <p:blipFill>
          <a:blip r:embed="rId3">
            <a:alphaModFix/>
          </a:blip>
          <a:stretch>
            <a:fillRect/>
          </a:stretch>
        </p:blipFill>
        <p:spPr>
          <a:xfrm>
            <a:off x="4815400" y="999525"/>
            <a:ext cx="3458091" cy="3940025"/>
          </a:xfrm>
          <a:prstGeom prst="rect">
            <a:avLst/>
          </a:prstGeom>
          <a:noFill/>
          <a:ln>
            <a:noFill/>
          </a:ln>
        </p:spPr>
      </p:pic>
      <p:pic>
        <p:nvPicPr>
          <p:cNvPr id="1617" name="Google Shape;1617;p77"/>
          <p:cNvPicPr preferRelativeResize="0"/>
          <p:nvPr/>
        </p:nvPicPr>
        <p:blipFill>
          <a:blip r:embed="rId4">
            <a:alphaModFix/>
          </a:blip>
          <a:stretch>
            <a:fillRect/>
          </a:stretch>
        </p:blipFill>
        <p:spPr>
          <a:xfrm>
            <a:off x="714300" y="999525"/>
            <a:ext cx="3580149" cy="3940026"/>
          </a:xfrm>
          <a:prstGeom prst="rect">
            <a:avLst/>
          </a:prstGeom>
          <a:noFill/>
          <a:ln>
            <a:noFill/>
          </a:ln>
        </p:spPr>
      </p:pic>
      <p:sp>
        <p:nvSpPr>
          <p:cNvPr id="1618" name="Google Shape;1618;p77"/>
          <p:cNvSpPr txBox="1">
            <a:spLocks noGrp="1"/>
          </p:cNvSpPr>
          <p:nvPr>
            <p:ph type="title"/>
          </p:nvPr>
        </p:nvSpPr>
        <p:spPr>
          <a:xfrm>
            <a:off x="5210822" y="430675"/>
            <a:ext cx="2718744"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배달의민족 주아" panose="02020603020101020101" pitchFamily="18" charset="-127"/>
                <a:ea typeface="배달의민족 주아" panose="02020603020101020101" pitchFamily="18" charset="-127"/>
                <a:cs typeface="Jua"/>
                <a:sym typeface="Jua"/>
              </a:rPr>
              <a:t>30세 우울 결과자   </a:t>
            </a:r>
            <a:endParaRPr dirty="0">
              <a:latin typeface="배달의민족 주아" panose="02020603020101020101" pitchFamily="18" charset="-127"/>
              <a:ea typeface="배달의민족 주아" panose="02020603020101020101" pitchFamily="18" charset="-127"/>
              <a:cs typeface="Jua"/>
              <a:sym typeface="Ju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pic>
        <p:nvPicPr>
          <p:cNvPr id="1623" name="Google Shape;1623;p78"/>
          <p:cNvPicPr preferRelativeResize="0"/>
          <p:nvPr/>
        </p:nvPicPr>
        <p:blipFill>
          <a:blip r:embed="rId3">
            <a:alphaModFix/>
          </a:blip>
          <a:stretch>
            <a:fillRect/>
          </a:stretch>
        </p:blipFill>
        <p:spPr>
          <a:xfrm>
            <a:off x="4976750" y="1110663"/>
            <a:ext cx="3344075" cy="3820600"/>
          </a:xfrm>
          <a:prstGeom prst="rect">
            <a:avLst/>
          </a:prstGeom>
          <a:noFill/>
          <a:ln>
            <a:noFill/>
          </a:ln>
        </p:spPr>
      </p:pic>
      <p:pic>
        <p:nvPicPr>
          <p:cNvPr id="1624" name="Google Shape;1624;p78"/>
          <p:cNvPicPr preferRelativeResize="0"/>
          <p:nvPr/>
        </p:nvPicPr>
        <p:blipFill>
          <a:blip r:embed="rId4">
            <a:alphaModFix/>
          </a:blip>
          <a:stretch>
            <a:fillRect/>
          </a:stretch>
        </p:blipFill>
        <p:spPr>
          <a:xfrm>
            <a:off x="516200" y="1050950"/>
            <a:ext cx="3524959" cy="3940025"/>
          </a:xfrm>
          <a:prstGeom prst="rect">
            <a:avLst/>
          </a:prstGeom>
          <a:noFill/>
          <a:ln>
            <a:noFill/>
          </a:ln>
        </p:spPr>
      </p:pic>
      <p:sp>
        <p:nvSpPr>
          <p:cNvPr id="1625" name="Google Shape;1625;p78"/>
          <p:cNvSpPr txBox="1">
            <a:spLocks noGrp="1"/>
          </p:cNvSpPr>
          <p:nvPr>
            <p:ph type="title"/>
          </p:nvPr>
        </p:nvSpPr>
        <p:spPr>
          <a:xfrm>
            <a:off x="1328247" y="430675"/>
            <a:ext cx="1922163"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배달의민족 주아" panose="02020603020101020101" pitchFamily="18" charset="-127"/>
                <a:ea typeface="배달의민족 주아" panose="02020603020101020101" pitchFamily="18" charset="-127"/>
                <a:cs typeface="Jua"/>
                <a:sym typeface="Jua"/>
              </a:rPr>
              <a:t>우울 진단수   </a:t>
            </a:r>
            <a:endParaRPr dirty="0">
              <a:latin typeface="배달의민족 주아" panose="02020603020101020101" pitchFamily="18" charset="-127"/>
              <a:ea typeface="배달의민족 주아" panose="02020603020101020101" pitchFamily="18" charset="-127"/>
              <a:cs typeface="Jua"/>
              <a:sym typeface="Jua"/>
            </a:endParaRPr>
          </a:p>
        </p:txBody>
      </p:sp>
      <p:sp>
        <p:nvSpPr>
          <p:cNvPr id="1626" name="Google Shape;1626;p78"/>
          <p:cNvSpPr txBox="1">
            <a:spLocks noGrp="1"/>
          </p:cNvSpPr>
          <p:nvPr>
            <p:ph type="title"/>
          </p:nvPr>
        </p:nvSpPr>
        <p:spPr>
          <a:xfrm>
            <a:off x="5296548" y="430675"/>
            <a:ext cx="2754463"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배달의민족 주아" panose="02020603020101020101" pitchFamily="18" charset="-127"/>
                <a:ea typeface="배달의민족 주아" panose="02020603020101020101" pitchFamily="18" charset="-127"/>
                <a:cs typeface="Jua"/>
                <a:sym typeface="Jua"/>
              </a:rPr>
              <a:t>40세 우울 결과자   </a:t>
            </a:r>
            <a:endParaRPr dirty="0">
              <a:latin typeface="배달의민족 주아" panose="02020603020101020101" pitchFamily="18" charset="-127"/>
              <a:ea typeface="배달의민족 주아" panose="02020603020101020101" pitchFamily="18" charset="-127"/>
              <a:cs typeface="Jua"/>
              <a:sym typeface="Ju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Google Shape;1631;p79"/>
          <p:cNvSpPr txBox="1">
            <a:spLocks noGrp="1"/>
          </p:cNvSpPr>
          <p:nvPr>
            <p:ph type="title"/>
          </p:nvPr>
        </p:nvSpPr>
        <p:spPr>
          <a:xfrm>
            <a:off x="3756345" y="2272450"/>
            <a:ext cx="48774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배달의민족 주아" panose="02020603020101020101" pitchFamily="18" charset="-127"/>
                <a:ea typeface="배달의민족 주아" panose="02020603020101020101" pitchFamily="18" charset="-127"/>
                <a:cs typeface="Jua"/>
                <a:sym typeface="Jua"/>
              </a:rPr>
              <a:t>상관관계 분석</a:t>
            </a:r>
            <a:endParaRPr dirty="0">
              <a:latin typeface="배달의민족 주아" panose="02020603020101020101" pitchFamily="18" charset="-127"/>
              <a:ea typeface="배달의민족 주아" panose="02020603020101020101" pitchFamily="18" charset="-127"/>
              <a:cs typeface="Jua"/>
              <a:sym typeface="Jua"/>
            </a:endParaRPr>
          </a:p>
        </p:txBody>
      </p:sp>
      <p:sp>
        <p:nvSpPr>
          <p:cNvPr id="1632" name="Google Shape;1632;p79"/>
          <p:cNvSpPr txBox="1">
            <a:spLocks noGrp="1"/>
          </p:cNvSpPr>
          <p:nvPr>
            <p:ph type="title" idx="2"/>
          </p:nvPr>
        </p:nvSpPr>
        <p:spPr>
          <a:xfrm>
            <a:off x="6901245" y="1283650"/>
            <a:ext cx="1732500" cy="101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grpSp>
        <p:nvGrpSpPr>
          <p:cNvPr id="1633" name="Google Shape;1633;p79"/>
          <p:cNvGrpSpPr/>
          <p:nvPr/>
        </p:nvGrpSpPr>
        <p:grpSpPr>
          <a:xfrm>
            <a:off x="357455" y="549125"/>
            <a:ext cx="3095211" cy="4102848"/>
            <a:chOff x="357455" y="549125"/>
            <a:chExt cx="3095211" cy="4102848"/>
          </a:xfrm>
        </p:grpSpPr>
        <p:grpSp>
          <p:nvGrpSpPr>
            <p:cNvPr id="1634" name="Google Shape;1634;p79"/>
            <p:cNvGrpSpPr/>
            <p:nvPr/>
          </p:nvGrpSpPr>
          <p:grpSpPr>
            <a:xfrm>
              <a:off x="3118363" y="3994063"/>
              <a:ext cx="295200" cy="295200"/>
              <a:chOff x="-431125" y="1009650"/>
              <a:chExt cx="295200" cy="295200"/>
            </a:xfrm>
          </p:grpSpPr>
          <p:cxnSp>
            <p:nvCxnSpPr>
              <p:cNvPr id="1635" name="Google Shape;1635;p79"/>
              <p:cNvCxnSpPr/>
              <p:nvPr/>
            </p:nvCxnSpPr>
            <p:spPr>
              <a:xfrm>
                <a:off x="-285750" y="1009650"/>
                <a:ext cx="0" cy="295200"/>
              </a:xfrm>
              <a:prstGeom prst="straightConnector1">
                <a:avLst/>
              </a:prstGeom>
              <a:noFill/>
              <a:ln w="76200" cap="flat" cmpd="sng">
                <a:solidFill>
                  <a:schemeClr val="accent4"/>
                </a:solidFill>
                <a:prstDash val="solid"/>
                <a:round/>
                <a:headEnd type="none" w="med" len="med"/>
                <a:tailEnd type="none" w="med" len="med"/>
              </a:ln>
            </p:spPr>
          </p:cxnSp>
          <p:cxnSp>
            <p:nvCxnSpPr>
              <p:cNvPr id="1636" name="Google Shape;1636;p79"/>
              <p:cNvCxnSpPr/>
              <p:nvPr/>
            </p:nvCxnSpPr>
            <p:spPr>
              <a:xfrm rot="10800000">
                <a:off x="-283525" y="1009650"/>
                <a:ext cx="0" cy="295200"/>
              </a:xfrm>
              <a:prstGeom prst="straightConnector1">
                <a:avLst/>
              </a:prstGeom>
              <a:noFill/>
              <a:ln w="76200" cap="flat" cmpd="sng">
                <a:solidFill>
                  <a:schemeClr val="accent4"/>
                </a:solidFill>
                <a:prstDash val="solid"/>
                <a:round/>
                <a:headEnd type="none" w="med" len="med"/>
                <a:tailEnd type="none" w="med" len="med"/>
              </a:ln>
            </p:spPr>
          </p:cxnSp>
        </p:grpSp>
        <p:sp>
          <p:nvSpPr>
            <p:cNvPr id="1637" name="Google Shape;1637;p79"/>
            <p:cNvSpPr/>
            <p:nvPr/>
          </p:nvSpPr>
          <p:spPr>
            <a:xfrm>
              <a:off x="2248627" y="3723687"/>
              <a:ext cx="577529" cy="96085"/>
            </a:xfrm>
            <a:custGeom>
              <a:avLst/>
              <a:gdLst/>
              <a:ahLst/>
              <a:cxnLst/>
              <a:rect l="l" t="t" r="r" b="b"/>
              <a:pathLst>
                <a:path w="13463" h="2240" extrusionOk="0">
                  <a:moveTo>
                    <a:pt x="1112" y="1"/>
                  </a:moveTo>
                  <a:cubicBezTo>
                    <a:pt x="493" y="1"/>
                    <a:pt x="0" y="509"/>
                    <a:pt x="0" y="1128"/>
                  </a:cubicBezTo>
                  <a:cubicBezTo>
                    <a:pt x="0" y="1747"/>
                    <a:pt x="493" y="2239"/>
                    <a:pt x="1112" y="2239"/>
                  </a:cubicBezTo>
                  <a:lnTo>
                    <a:pt x="12351" y="2239"/>
                  </a:lnTo>
                  <a:cubicBezTo>
                    <a:pt x="12970" y="2239"/>
                    <a:pt x="13462" y="1747"/>
                    <a:pt x="13462" y="1128"/>
                  </a:cubicBezTo>
                  <a:cubicBezTo>
                    <a:pt x="13462" y="509"/>
                    <a:pt x="12970" y="1"/>
                    <a:pt x="12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9"/>
            <p:cNvSpPr/>
            <p:nvPr/>
          </p:nvSpPr>
          <p:spPr>
            <a:xfrm>
              <a:off x="2525786" y="3819733"/>
              <a:ext cx="11625" cy="825343"/>
            </a:xfrm>
            <a:custGeom>
              <a:avLst/>
              <a:gdLst/>
              <a:ahLst/>
              <a:cxnLst/>
              <a:rect l="l" t="t" r="r" b="b"/>
              <a:pathLst>
                <a:path w="271" h="19241" fill="none" extrusionOk="0">
                  <a:moveTo>
                    <a:pt x="1" y="19241"/>
                  </a:moveTo>
                  <a:lnTo>
                    <a:pt x="270" y="0"/>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9"/>
            <p:cNvSpPr/>
            <p:nvPr/>
          </p:nvSpPr>
          <p:spPr>
            <a:xfrm>
              <a:off x="2572114" y="3819733"/>
              <a:ext cx="119856" cy="803552"/>
            </a:xfrm>
            <a:custGeom>
              <a:avLst/>
              <a:gdLst/>
              <a:ahLst/>
              <a:cxnLst/>
              <a:rect l="l" t="t" r="r" b="b"/>
              <a:pathLst>
                <a:path w="2794" h="18733" fill="none" extrusionOk="0">
                  <a:moveTo>
                    <a:pt x="2794" y="18733"/>
                  </a:moveTo>
                  <a:lnTo>
                    <a:pt x="0" y="0"/>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9"/>
            <p:cNvSpPr/>
            <p:nvPr/>
          </p:nvSpPr>
          <p:spPr>
            <a:xfrm>
              <a:off x="2358958" y="3819733"/>
              <a:ext cx="138945" cy="817193"/>
            </a:xfrm>
            <a:custGeom>
              <a:avLst/>
              <a:gdLst/>
              <a:ahLst/>
              <a:cxnLst/>
              <a:rect l="l" t="t" r="r" b="b"/>
              <a:pathLst>
                <a:path w="3239" h="19051" fill="none" extrusionOk="0">
                  <a:moveTo>
                    <a:pt x="0" y="19050"/>
                  </a:moveTo>
                  <a:lnTo>
                    <a:pt x="3239" y="0"/>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9"/>
            <p:cNvSpPr/>
            <p:nvPr/>
          </p:nvSpPr>
          <p:spPr>
            <a:xfrm>
              <a:off x="2248627" y="3772074"/>
              <a:ext cx="577529" cy="8193"/>
            </a:xfrm>
            <a:custGeom>
              <a:avLst/>
              <a:gdLst/>
              <a:ahLst/>
              <a:cxnLst/>
              <a:rect l="l" t="t" r="r" b="b"/>
              <a:pathLst>
                <a:path w="13463" h="191" fill="none" extrusionOk="0">
                  <a:moveTo>
                    <a:pt x="0" y="0"/>
                  </a:moveTo>
                  <a:cubicBezTo>
                    <a:pt x="508" y="191"/>
                    <a:pt x="13462" y="0"/>
                    <a:pt x="13462" y="0"/>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9"/>
            <p:cNvSpPr/>
            <p:nvPr/>
          </p:nvSpPr>
          <p:spPr>
            <a:xfrm>
              <a:off x="2531920" y="3012070"/>
              <a:ext cx="427002" cy="429722"/>
            </a:xfrm>
            <a:custGeom>
              <a:avLst/>
              <a:gdLst/>
              <a:ahLst/>
              <a:cxnLst/>
              <a:rect l="l" t="t" r="r" b="b"/>
              <a:pathLst>
                <a:path w="9954" h="10018" extrusionOk="0">
                  <a:moveTo>
                    <a:pt x="4985" y="1"/>
                  </a:moveTo>
                  <a:cubicBezTo>
                    <a:pt x="2239" y="1"/>
                    <a:pt x="0" y="2239"/>
                    <a:pt x="0" y="5001"/>
                  </a:cubicBezTo>
                  <a:cubicBezTo>
                    <a:pt x="0" y="7763"/>
                    <a:pt x="2239" y="10018"/>
                    <a:pt x="4985" y="10018"/>
                  </a:cubicBezTo>
                  <a:cubicBezTo>
                    <a:pt x="7732" y="10018"/>
                    <a:pt x="9954" y="7763"/>
                    <a:pt x="9954" y="5001"/>
                  </a:cubicBezTo>
                  <a:cubicBezTo>
                    <a:pt x="9954" y="2239"/>
                    <a:pt x="7732" y="1"/>
                    <a:pt x="4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9"/>
            <p:cNvSpPr/>
            <p:nvPr/>
          </p:nvSpPr>
          <p:spPr>
            <a:xfrm>
              <a:off x="2534622" y="3027041"/>
              <a:ext cx="370506" cy="395706"/>
            </a:xfrm>
            <a:custGeom>
              <a:avLst/>
              <a:gdLst/>
              <a:ahLst/>
              <a:cxnLst/>
              <a:rect l="l" t="t" r="r" b="b"/>
              <a:pathLst>
                <a:path w="8637" h="9225" fill="none" extrusionOk="0">
                  <a:moveTo>
                    <a:pt x="8637" y="4620"/>
                  </a:moveTo>
                  <a:cubicBezTo>
                    <a:pt x="8637" y="7160"/>
                    <a:pt x="6700" y="9224"/>
                    <a:pt x="4319" y="9224"/>
                  </a:cubicBezTo>
                  <a:cubicBezTo>
                    <a:pt x="1938" y="9224"/>
                    <a:pt x="1" y="7160"/>
                    <a:pt x="1" y="4620"/>
                  </a:cubicBezTo>
                  <a:cubicBezTo>
                    <a:pt x="1" y="2065"/>
                    <a:pt x="1938" y="1"/>
                    <a:pt x="4319" y="1"/>
                  </a:cubicBezTo>
                  <a:cubicBezTo>
                    <a:pt x="6700" y="1"/>
                    <a:pt x="8637" y="2065"/>
                    <a:pt x="8637" y="4620"/>
                  </a:cubicBezTo>
                  <a:close/>
                </a:path>
              </a:pathLst>
            </a:custGeom>
            <a:noFill/>
            <a:ln w="3175" cap="rnd" cmpd="sng">
              <a:solidFill>
                <a:srgbClr val="F3F3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9"/>
            <p:cNvSpPr/>
            <p:nvPr/>
          </p:nvSpPr>
          <p:spPr>
            <a:xfrm>
              <a:off x="2776391" y="3411826"/>
              <a:ext cx="71553" cy="311890"/>
            </a:xfrm>
            <a:custGeom>
              <a:avLst/>
              <a:gdLst/>
              <a:ahLst/>
              <a:cxnLst/>
              <a:rect l="l" t="t" r="r" b="b"/>
              <a:pathLst>
                <a:path w="1668" h="7271" fill="none" extrusionOk="0">
                  <a:moveTo>
                    <a:pt x="1667" y="0"/>
                  </a:moveTo>
                  <a:lnTo>
                    <a:pt x="1" y="7271"/>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9"/>
            <p:cNvSpPr/>
            <p:nvPr/>
          </p:nvSpPr>
          <p:spPr>
            <a:xfrm>
              <a:off x="2717150" y="3439752"/>
              <a:ext cx="56539" cy="281949"/>
            </a:xfrm>
            <a:custGeom>
              <a:avLst/>
              <a:gdLst/>
              <a:ahLst/>
              <a:cxnLst/>
              <a:rect l="l" t="t" r="r" b="b"/>
              <a:pathLst>
                <a:path w="1318" h="6573" fill="none" extrusionOk="0">
                  <a:moveTo>
                    <a:pt x="1318" y="0"/>
                  </a:moveTo>
                  <a:lnTo>
                    <a:pt x="0" y="6572"/>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9"/>
            <p:cNvSpPr/>
            <p:nvPr/>
          </p:nvSpPr>
          <p:spPr>
            <a:xfrm>
              <a:off x="2454276" y="4060814"/>
              <a:ext cx="157348" cy="2059"/>
            </a:xfrm>
            <a:custGeom>
              <a:avLst/>
              <a:gdLst/>
              <a:ahLst/>
              <a:cxnLst/>
              <a:rect l="l" t="t" r="r" b="b"/>
              <a:pathLst>
                <a:path w="3668" h="48" fill="none" extrusionOk="0">
                  <a:moveTo>
                    <a:pt x="1" y="0"/>
                  </a:moveTo>
                  <a:lnTo>
                    <a:pt x="3668" y="48"/>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9"/>
            <p:cNvSpPr/>
            <p:nvPr/>
          </p:nvSpPr>
          <p:spPr>
            <a:xfrm>
              <a:off x="1934019" y="2665849"/>
              <a:ext cx="433822" cy="1306496"/>
            </a:xfrm>
            <a:custGeom>
              <a:avLst/>
              <a:gdLst/>
              <a:ahLst/>
              <a:cxnLst/>
              <a:rect l="l" t="t" r="r" b="b"/>
              <a:pathLst>
                <a:path w="10113" h="30458" extrusionOk="0">
                  <a:moveTo>
                    <a:pt x="7586" y="0"/>
                  </a:moveTo>
                  <a:cubicBezTo>
                    <a:pt x="6756" y="0"/>
                    <a:pt x="5952" y="472"/>
                    <a:pt x="5572" y="1277"/>
                  </a:cubicBezTo>
                  <a:lnTo>
                    <a:pt x="2905" y="6960"/>
                  </a:lnTo>
                  <a:lnTo>
                    <a:pt x="238" y="12659"/>
                  </a:lnTo>
                  <a:lnTo>
                    <a:pt x="175" y="12802"/>
                  </a:lnTo>
                  <a:cubicBezTo>
                    <a:pt x="48" y="13088"/>
                    <a:pt x="0" y="13406"/>
                    <a:pt x="80" y="13707"/>
                  </a:cubicBezTo>
                  <a:lnTo>
                    <a:pt x="921" y="17739"/>
                  </a:lnTo>
                  <a:lnTo>
                    <a:pt x="1778" y="21756"/>
                  </a:lnTo>
                  <a:lnTo>
                    <a:pt x="2651" y="25772"/>
                  </a:lnTo>
                  <a:lnTo>
                    <a:pt x="3540" y="29789"/>
                  </a:lnTo>
                  <a:cubicBezTo>
                    <a:pt x="3645" y="30248"/>
                    <a:pt x="4000" y="30457"/>
                    <a:pt x="4356" y="30457"/>
                  </a:cubicBezTo>
                  <a:cubicBezTo>
                    <a:pt x="4812" y="30457"/>
                    <a:pt x="5269" y="30115"/>
                    <a:pt x="5207" y="29519"/>
                  </a:cubicBezTo>
                  <a:lnTo>
                    <a:pt x="4763" y="25423"/>
                  </a:lnTo>
                  <a:lnTo>
                    <a:pt x="4318" y="21343"/>
                  </a:lnTo>
                  <a:lnTo>
                    <a:pt x="3842" y="17263"/>
                  </a:lnTo>
                  <a:lnTo>
                    <a:pt x="3441" y="13812"/>
                  </a:lnTo>
                  <a:lnTo>
                    <a:pt x="6350" y="8786"/>
                  </a:lnTo>
                  <a:lnTo>
                    <a:pt x="9493" y="3341"/>
                  </a:lnTo>
                  <a:cubicBezTo>
                    <a:pt x="9525" y="3277"/>
                    <a:pt x="9557" y="3230"/>
                    <a:pt x="9589" y="3166"/>
                  </a:cubicBezTo>
                  <a:cubicBezTo>
                    <a:pt x="10113" y="2055"/>
                    <a:pt x="9636" y="737"/>
                    <a:pt x="8525" y="213"/>
                  </a:cubicBezTo>
                  <a:cubicBezTo>
                    <a:pt x="8223" y="69"/>
                    <a:pt x="7903" y="0"/>
                    <a:pt x="7586" y="0"/>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9"/>
            <p:cNvSpPr/>
            <p:nvPr/>
          </p:nvSpPr>
          <p:spPr>
            <a:xfrm>
              <a:off x="2388214" y="2444543"/>
              <a:ext cx="171676" cy="223655"/>
            </a:xfrm>
            <a:custGeom>
              <a:avLst/>
              <a:gdLst/>
              <a:ahLst/>
              <a:cxnLst/>
              <a:rect l="l" t="t" r="r" b="b"/>
              <a:pathLst>
                <a:path w="4002" h="5214" extrusionOk="0">
                  <a:moveTo>
                    <a:pt x="2723" y="1"/>
                  </a:moveTo>
                  <a:cubicBezTo>
                    <a:pt x="2604" y="1"/>
                    <a:pt x="2485" y="19"/>
                    <a:pt x="2366" y="54"/>
                  </a:cubicBezTo>
                  <a:cubicBezTo>
                    <a:pt x="2001" y="118"/>
                    <a:pt x="1493" y="277"/>
                    <a:pt x="1144" y="340"/>
                  </a:cubicBezTo>
                  <a:cubicBezTo>
                    <a:pt x="1334" y="1785"/>
                    <a:pt x="715" y="3182"/>
                    <a:pt x="1" y="4436"/>
                  </a:cubicBezTo>
                  <a:lnTo>
                    <a:pt x="493" y="4737"/>
                  </a:lnTo>
                  <a:cubicBezTo>
                    <a:pt x="636" y="4817"/>
                    <a:pt x="763" y="4896"/>
                    <a:pt x="906" y="4976"/>
                  </a:cubicBezTo>
                  <a:cubicBezTo>
                    <a:pt x="1236" y="5136"/>
                    <a:pt x="1598" y="5214"/>
                    <a:pt x="1964" y="5214"/>
                  </a:cubicBezTo>
                  <a:cubicBezTo>
                    <a:pt x="2178" y="5214"/>
                    <a:pt x="2393" y="5187"/>
                    <a:pt x="2604" y="5134"/>
                  </a:cubicBezTo>
                  <a:cubicBezTo>
                    <a:pt x="3176" y="4976"/>
                    <a:pt x="3668" y="4610"/>
                    <a:pt x="4001" y="4134"/>
                  </a:cubicBezTo>
                  <a:cubicBezTo>
                    <a:pt x="3462" y="3563"/>
                    <a:pt x="3366" y="2690"/>
                    <a:pt x="3382" y="1896"/>
                  </a:cubicBezTo>
                  <a:cubicBezTo>
                    <a:pt x="3398" y="1356"/>
                    <a:pt x="3446" y="832"/>
                    <a:pt x="3557" y="308"/>
                  </a:cubicBezTo>
                  <a:lnTo>
                    <a:pt x="3557" y="308"/>
                  </a:lnTo>
                  <a:cubicBezTo>
                    <a:pt x="3545" y="310"/>
                    <a:pt x="3534" y="310"/>
                    <a:pt x="3522" y="310"/>
                  </a:cubicBezTo>
                  <a:cubicBezTo>
                    <a:pt x="3283" y="310"/>
                    <a:pt x="3070" y="7"/>
                    <a:pt x="2842" y="7"/>
                  </a:cubicBezTo>
                  <a:cubicBezTo>
                    <a:pt x="2803" y="3"/>
                    <a:pt x="2763" y="1"/>
                    <a:pt x="2723"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9"/>
            <p:cNvSpPr/>
            <p:nvPr/>
          </p:nvSpPr>
          <p:spPr>
            <a:xfrm>
              <a:off x="2224776" y="3029572"/>
              <a:ext cx="503316" cy="721537"/>
            </a:xfrm>
            <a:custGeom>
              <a:avLst/>
              <a:gdLst/>
              <a:ahLst/>
              <a:cxnLst/>
              <a:rect l="l" t="t" r="r" b="b"/>
              <a:pathLst>
                <a:path w="11733" h="16821" extrusionOk="0">
                  <a:moveTo>
                    <a:pt x="6888" y="0"/>
                  </a:moveTo>
                  <a:cubicBezTo>
                    <a:pt x="6821" y="0"/>
                    <a:pt x="6753" y="2"/>
                    <a:pt x="6684" y="5"/>
                  </a:cubicBezTo>
                  <a:lnTo>
                    <a:pt x="3811" y="164"/>
                  </a:lnTo>
                  <a:cubicBezTo>
                    <a:pt x="1953" y="291"/>
                    <a:pt x="414" y="1625"/>
                    <a:pt x="17" y="3434"/>
                  </a:cubicBezTo>
                  <a:cubicBezTo>
                    <a:pt x="1" y="4498"/>
                    <a:pt x="160" y="5546"/>
                    <a:pt x="461" y="6562"/>
                  </a:cubicBezTo>
                  <a:cubicBezTo>
                    <a:pt x="795" y="7800"/>
                    <a:pt x="1271" y="9086"/>
                    <a:pt x="1191" y="10388"/>
                  </a:cubicBezTo>
                  <a:cubicBezTo>
                    <a:pt x="1144" y="11118"/>
                    <a:pt x="906" y="11832"/>
                    <a:pt x="525" y="12451"/>
                  </a:cubicBezTo>
                  <a:cubicBezTo>
                    <a:pt x="1145" y="14530"/>
                    <a:pt x="2796" y="16821"/>
                    <a:pt x="4604" y="16821"/>
                  </a:cubicBezTo>
                  <a:cubicBezTo>
                    <a:pt x="4647" y="16821"/>
                    <a:pt x="4689" y="16819"/>
                    <a:pt x="4732" y="16817"/>
                  </a:cubicBezTo>
                  <a:lnTo>
                    <a:pt x="7605" y="16658"/>
                  </a:lnTo>
                  <a:lnTo>
                    <a:pt x="7716" y="16658"/>
                  </a:lnTo>
                  <a:cubicBezTo>
                    <a:pt x="9240" y="16515"/>
                    <a:pt x="10526" y="15468"/>
                    <a:pt x="10986" y="14023"/>
                  </a:cubicBezTo>
                  <a:cubicBezTo>
                    <a:pt x="11732" y="11816"/>
                    <a:pt x="11653" y="10276"/>
                    <a:pt x="11653" y="10276"/>
                  </a:cubicBezTo>
                  <a:cubicBezTo>
                    <a:pt x="11633" y="10276"/>
                    <a:pt x="11592" y="10295"/>
                    <a:pt x="11546" y="10295"/>
                  </a:cubicBezTo>
                  <a:cubicBezTo>
                    <a:pt x="11446" y="10295"/>
                    <a:pt x="11320" y="10206"/>
                    <a:pt x="11320" y="9641"/>
                  </a:cubicBezTo>
                  <a:cubicBezTo>
                    <a:pt x="11320" y="9578"/>
                    <a:pt x="11336" y="9514"/>
                    <a:pt x="11351" y="9451"/>
                  </a:cubicBezTo>
                  <a:lnTo>
                    <a:pt x="11050" y="3974"/>
                  </a:lnTo>
                  <a:cubicBezTo>
                    <a:pt x="10927" y="1741"/>
                    <a:pt x="9100" y="0"/>
                    <a:pt x="68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9"/>
            <p:cNvSpPr/>
            <p:nvPr/>
          </p:nvSpPr>
          <p:spPr>
            <a:xfrm>
              <a:off x="2165535" y="2620506"/>
              <a:ext cx="678982" cy="871669"/>
            </a:xfrm>
            <a:custGeom>
              <a:avLst/>
              <a:gdLst/>
              <a:ahLst/>
              <a:cxnLst/>
              <a:rect l="l" t="t" r="r" b="b"/>
              <a:pathLst>
                <a:path w="15828" h="20321" extrusionOk="0">
                  <a:moveTo>
                    <a:pt x="8811" y="0"/>
                  </a:moveTo>
                  <a:cubicBezTo>
                    <a:pt x="7621" y="32"/>
                    <a:pt x="6430" y="175"/>
                    <a:pt x="5239" y="254"/>
                  </a:cubicBezTo>
                  <a:lnTo>
                    <a:pt x="4668" y="302"/>
                  </a:lnTo>
                  <a:cubicBezTo>
                    <a:pt x="3192" y="381"/>
                    <a:pt x="1255" y="572"/>
                    <a:pt x="699" y="2271"/>
                  </a:cubicBezTo>
                  <a:cubicBezTo>
                    <a:pt x="509" y="2906"/>
                    <a:pt x="382" y="3556"/>
                    <a:pt x="318" y="4223"/>
                  </a:cubicBezTo>
                  <a:cubicBezTo>
                    <a:pt x="239" y="4938"/>
                    <a:pt x="144" y="5636"/>
                    <a:pt x="96" y="6366"/>
                  </a:cubicBezTo>
                  <a:cubicBezTo>
                    <a:pt x="32" y="7462"/>
                    <a:pt x="1" y="8589"/>
                    <a:pt x="1" y="9716"/>
                  </a:cubicBezTo>
                  <a:cubicBezTo>
                    <a:pt x="96" y="10891"/>
                    <a:pt x="255" y="12050"/>
                    <a:pt x="477" y="13208"/>
                  </a:cubicBezTo>
                  <a:cubicBezTo>
                    <a:pt x="937" y="15558"/>
                    <a:pt x="1683" y="17828"/>
                    <a:pt x="2715" y="19987"/>
                  </a:cubicBezTo>
                  <a:lnTo>
                    <a:pt x="2779" y="20003"/>
                  </a:lnTo>
                  <a:cubicBezTo>
                    <a:pt x="3319" y="20130"/>
                    <a:pt x="3874" y="20209"/>
                    <a:pt x="4430" y="20241"/>
                  </a:cubicBezTo>
                  <a:cubicBezTo>
                    <a:pt x="5001" y="20289"/>
                    <a:pt x="5589" y="20305"/>
                    <a:pt x="6176" y="20320"/>
                  </a:cubicBezTo>
                  <a:lnTo>
                    <a:pt x="7065" y="20320"/>
                  </a:lnTo>
                  <a:cubicBezTo>
                    <a:pt x="7922" y="20305"/>
                    <a:pt x="8780" y="20257"/>
                    <a:pt x="9621" y="20193"/>
                  </a:cubicBezTo>
                  <a:cubicBezTo>
                    <a:pt x="9796" y="20193"/>
                    <a:pt x="12018" y="19939"/>
                    <a:pt x="12780" y="19844"/>
                  </a:cubicBezTo>
                  <a:lnTo>
                    <a:pt x="12971" y="19828"/>
                  </a:lnTo>
                  <a:lnTo>
                    <a:pt x="13034" y="19828"/>
                  </a:lnTo>
                  <a:cubicBezTo>
                    <a:pt x="13082" y="19035"/>
                    <a:pt x="13193" y="18114"/>
                    <a:pt x="13352" y="17130"/>
                  </a:cubicBezTo>
                  <a:cubicBezTo>
                    <a:pt x="13463" y="16368"/>
                    <a:pt x="13606" y="15574"/>
                    <a:pt x="13748" y="14748"/>
                  </a:cubicBezTo>
                  <a:cubicBezTo>
                    <a:pt x="13780" y="14542"/>
                    <a:pt x="13828" y="14320"/>
                    <a:pt x="13860" y="14113"/>
                  </a:cubicBezTo>
                  <a:cubicBezTo>
                    <a:pt x="14145" y="12621"/>
                    <a:pt x="14447" y="11097"/>
                    <a:pt x="14685" y="9748"/>
                  </a:cubicBezTo>
                  <a:cubicBezTo>
                    <a:pt x="14780" y="9256"/>
                    <a:pt x="14860" y="8795"/>
                    <a:pt x="14939" y="8351"/>
                  </a:cubicBezTo>
                  <a:cubicBezTo>
                    <a:pt x="14955" y="8287"/>
                    <a:pt x="14955" y="8208"/>
                    <a:pt x="14971" y="8144"/>
                  </a:cubicBezTo>
                  <a:lnTo>
                    <a:pt x="14971" y="8113"/>
                  </a:lnTo>
                  <a:cubicBezTo>
                    <a:pt x="15241" y="6525"/>
                    <a:pt x="15828" y="4525"/>
                    <a:pt x="15511" y="2937"/>
                  </a:cubicBezTo>
                  <a:cubicBezTo>
                    <a:pt x="15272" y="1810"/>
                    <a:pt x="14145" y="1143"/>
                    <a:pt x="13161" y="699"/>
                  </a:cubicBezTo>
                  <a:lnTo>
                    <a:pt x="13129" y="683"/>
                  </a:lnTo>
                  <a:cubicBezTo>
                    <a:pt x="13018" y="635"/>
                    <a:pt x="12907" y="588"/>
                    <a:pt x="12796" y="540"/>
                  </a:cubicBezTo>
                  <a:cubicBezTo>
                    <a:pt x="12113" y="270"/>
                    <a:pt x="11383" y="96"/>
                    <a:pt x="10653" y="48"/>
                  </a:cubicBezTo>
                  <a:cubicBezTo>
                    <a:pt x="10494" y="32"/>
                    <a:pt x="10351" y="16"/>
                    <a:pt x="10192" y="16"/>
                  </a:cubicBezTo>
                  <a:lnTo>
                    <a:pt x="10161" y="16"/>
                  </a:lnTo>
                  <a:cubicBezTo>
                    <a:pt x="9827" y="0"/>
                    <a:pt x="9494" y="0"/>
                    <a:pt x="91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9"/>
            <p:cNvSpPr/>
            <p:nvPr/>
          </p:nvSpPr>
          <p:spPr>
            <a:xfrm>
              <a:off x="2388214" y="2566714"/>
              <a:ext cx="171676" cy="101490"/>
            </a:xfrm>
            <a:custGeom>
              <a:avLst/>
              <a:gdLst/>
              <a:ahLst/>
              <a:cxnLst/>
              <a:rect l="l" t="t" r="r" b="b"/>
              <a:pathLst>
                <a:path w="4002" h="2366" extrusionOk="0">
                  <a:moveTo>
                    <a:pt x="779" y="0"/>
                  </a:moveTo>
                  <a:cubicBezTo>
                    <a:pt x="556" y="556"/>
                    <a:pt x="302" y="1080"/>
                    <a:pt x="1" y="1588"/>
                  </a:cubicBezTo>
                  <a:lnTo>
                    <a:pt x="493" y="1889"/>
                  </a:lnTo>
                  <a:cubicBezTo>
                    <a:pt x="636" y="1969"/>
                    <a:pt x="763" y="2048"/>
                    <a:pt x="906" y="2128"/>
                  </a:cubicBezTo>
                  <a:cubicBezTo>
                    <a:pt x="1236" y="2288"/>
                    <a:pt x="1598" y="2366"/>
                    <a:pt x="1960" y="2366"/>
                  </a:cubicBezTo>
                  <a:cubicBezTo>
                    <a:pt x="2171" y="2366"/>
                    <a:pt x="2383" y="2339"/>
                    <a:pt x="2588" y="2286"/>
                  </a:cubicBezTo>
                  <a:cubicBezTo>
                    <a:pt x="3176" y="2128"/>
                    <a:pt x="3668" y="1762"/>
                    <a:pt x="4001" y="1286"/>
                  </a:cubicBezTo>
                  <a:cubicBezTo>
                    <a:pt x="3684" y="921"/>
                    <a:pt x="3493" y="477"/>
                    <a:pt x="3430" y="0"/>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9"/>
            <p:cNvSpPr/>
            <p:nvPr/>
          </p:nvSpPr>
          <p:spPr>
            <a:xfrm>
              <a:off x="2501291" y="2351200"/>
              <a:ext cx="130752" cy="86819"/>
            </a:xfrm>
            <a:custGeom>
              <a:avLst/>
              <a:gdLst/>
              <a:ahLst/>
              <a:cxnLst/>
              <a:rect l="l" t="t" r="r" b="b"/>
              <a:pathLst>
                <a:path w="3048" h="2024" extrusionOk="0">
                  <a:moveTo>
                    <a:pt x="1797" y="1"/>
                  </a:moveTo>
                  <a:cubicBezTo>
                    <a:pt x="1491" y="1"/>
                    <a:pt x="1182" y="99"/>
                    <a:pt x="937" y="278"/>
                  </a:cubicBezTo>
                  <a:cubicBezTo>
                    <a:pt x="429" y="675"/>
                    <a:pt x="143" y="1357"/>
                    <a:pt x="0" y="2024"/>
                  </a:cubicBezTo>
                  <a:cubicBezTo>
                    <a:pt x="810" y="1881"/>
                    <a:pt x="1508" y="1722"/>
                    <a:pt x="2318" y="1564"/>
                  </a:cubicBezTo>
                  <a:cubicBezTo>
                    <a:pt x="2619" y="1516"/>
                    <a:pt x="3000" y="1389"/>
                    <a:pt x="3032" y="1056"/>
                  </a:cubicBezTo>
                  <a:cubicBezTo>
                    <a:pt x="3048" y="865"/>
                    <a:pt x="2858" y="548"/>
                    <a:pt x="2731" y="405"/>
                  </a:cubicBezTo>
                  <a:cubicBezTo>
                    <a:pt x="2486" y="127"/>
                    <a:pt x="2143" y="1"/>
                    <a:pt x="1797" y="1"/>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9"/>
            <p:cNvSpPr/>
            <p:nvPr/>
          </p:nvSpPr>
          <p:spPr>
            <a:xfrm>
              <a:off x="2365093" y="2241169"/>
              <a:ext cx="347770" cy="260544"/>
            </a:xfrm>
            <a:custGeom>
              <a:avLst/>
              <a:gdLst/>
              <a:ahLst/>
              <a:cxnLst/>
              <a:rect l="l" t="t" r="r" b="b"/>
              <a:pathLst>
                <a:path w="8107" h="6074" extrusionOk="0">
                  <a:moveTo>
                    <a:pt x="5243" y="1"/>
                  </a:moveTo>
                  <a:cubicBezTo>
                    <a:pt x="5153" y="1"/>
                    <a:pt x="5062" y="6"/>
                    <a:pt x="4969" y="17"/>
                  </a:cubicBezTo>
                  <a:cubicBezTo>
                    <a:pt x="4683" y="49"/>
                    <a:pt x="4413" y="144"/>
                    <a:pt x="4175" y="271"/>
                  </a:cubicBezTo>
                  <a:lnTo>
                    <a:pt x="1238" y="1843"/>
                  </a:lnTo>
                  <a:lnTo>
                    <a:pt x="1127" y="1890"/>
                  </a:lnTo>
                  <a:lnTo>
                    <a:pt x="1064" y="1922"/>
                  </a:lnTo>
                  <a:lnTo>
                    <a:pt x="1032" y="1954"/>
                  </a:lnTo>
                  <a:lnTo>
                    <a:pt x="1016" y="1970"/>
                  </a:lnTo>
                  <a:lnTo>
                    <a:pt x="968" y="2001"/>
                  </a:lnTo>
                  <a:lnTo>
                    <a:pt x="937" y="2017"/>
                  </a:lnTo>
                  <a:lnTo>
                    <a:pt x="857" y="2081"/>
                  </a:lnTo>
                  <a:cubicBezTo>
                    <a:pt x="826" y="2097"/>
                    <a:pt x="810" y="2128"/>
                    <a:pt x="778" y="2160"/>
                  </a:cubicBezTo>
                  <a:lnTo>
                    <a:pt x="746" y="2176"/>
                  </a:lnTo>
                  <a:lnTo>
                    <a:pt x="730" y="2192"/>
                  </a:lnTo>
                  <a:cubicBezTo>
                    <a:pt x="714" y="2208"/>
                    <a:pt x="683" y="2239"/>
                    <a:pt x="667" y="2255"/>
                  </a:cubicBezTo>
                  <a:cubicBezTo>
                    <a:pt x="619" y="2319"/>
                    <a:pt x="572" y="2366"/>
                    <a:pt x="524" y="2430"/>
                  </a:cubicBezTo>
                  <a:lnTo>
                    <a:pt x="476" y="2478"/>
                  </a:lnTo>
                  <a:cubicBezTo>
                    <a:pt x="381" y="2605"/>
                    <a:pt x="302" y="2732"/>
                    <a:pt x="238" y="2874"/>
                  </a:cubicBezTo>
                  <a:cubicBezTo>
                    <a:pt x="222" y="2906"/>
                    <a:pt x="206" y="2938"/>
                    <a:pt x="191" y="2970"/>
                  </a:cubicBezTo>
                  <a:cubicBezTo>
                    <a:pt x="175" y="3001"/>
                    <a:pt x="175" y="3017"/>
                    <a:pt x="175" y="3033"/>
                  </a:cubicBezTo>
                  <a:cubicBezTo>
                    <a:pt x="159" y="3049"/>
                    <a:pt x="143" y="3081"/>
                    <a:pt x="143" y="3113"/>
                  </a:cubicBezTo>
                  <a:cubicBezTo>
                    <a:pt x="111" y="3192"/>
                    <a:pt x="95" y="3255"/>
                    <a:pt x="79" y="3335"/>
                  </a:cubicBezTo>
                  <a:cubicBezTo>
                    <a:pt x="79" y="3367"/>
                    <a:pt x="64" y="3398"/>
                    <a:pt x="48" y="3430"/>
                  </a:cubicBezTo>
                  <a:cubicBezTo>
                    <a:pt x="0" y="3684"/>
                    <a:pt x="0" y="3938"/>
                    <a:pt x="32" y="4176"/>
                  </a:cubicBezTo>
                  <a:lnTo>
                    <a:pt x="48" y="4256"/>
                  </a:lnTo>
                  <a:cubicBezTo>
                    <a:pt x="48" y="4271"/>
                    <a:pt x="48" y="4287"/>
                    <a:pt x="48" y="4303"/>
                  </a:cubicBezTo>
                  <a:lnTo>
                    <a:pt x="48" y="4335"/>
                  </a:lnTo>
                  <a:lnTo>
                    <a:pt x="48" y="4351"/>
                  </a:lnTo>
                  <a:cubicBezTo>
                    <a:pt x="48" y="4367"/>
                    <a:pt x="64" y="4414"/>
                    <a:pt x="64" y="4430"/>
                  </a:cubicBezTo>
                  <a:cubicBezTo>
                    <a:pt x="111" y="4589"/>
                    <a:pt x="175" y="4748"/>
                    <a:pt x="254" y="4891"/>
                  </a:cubicBezTo>
                  <a:lnTo>
                    <a:pt x="302" y="4986"/>
                  </a:lnTo>
                  <a:cubicBezTo>
                    <a:pt x="508" y="5335"/>
                    <a:pt x="810" y="5621"/>
                    <a:pt x="1159" y="5811"/>
                  </a:cubicBezTo>
                  <a:cubicBezTo>
                    <a:pt x="1500" y="5986"/>
                    <a:pt x="1873" y="6073"/>
                    <a:pt x="2244" y="6073"/>
                  </a:cubicBezTo>
                  <a:cubicBezTo>
                    <a:pt x="2615" y="6073"/>
                    <a:pt x="2985" y="5986"/>
                    <a:pt x="3318" y="5811"/>
                  </a:cubicBezTo>
                  <a:lnTo>
                    <a:pt x="3810" y="5541"/>
                  </a:lnTo>
                  <a:lnTo>
                    <a:pt x="5207" y="4795"/>
                  </a:lnTo>
                  <a:lnTo>
                    <a:pt x="5652" y="4573"/>
                  </a:lnTo>
                  <a:lnTo>
                    <a:pt x="6255" y="4240"/>
                  </a:lnTo>
                  <a:cubicBezTo>
                    <a:pt x="6287" y="4224"/>
                    <a:pt x="6318" y="4208"/>
                    <a:pt x="6350" y="4192"/>
                  </a:cubicBezTo>
                  <a:lnTo>
                    <a:pt x="6398" y="4160"/>
                  </a:lnTo>
                  <a:lnTo>
                    <a:pt x="6445" y="4144"/>
                  </a:lnTo>
                  <a:lnTo>
                    <a:pt x="6477" y="4113"/>
                  </a:lnTo>
                  <a:lnTo>
                    <a:pt x="6493" y="4097"/>
                  </a:lnTo>
                  <a:lnTo>
                    <a:pt x="6525" y="4081"/>
                  </a:lnTo>
                  <a:lnTo>
                    <a:pt x="6541" y="4065"/>
                  </a:lnTo>
                  <a:cubicBezTo>
                    <a:pt x="6556" y="4049"/>
                    <a:pt x="6572" y="4049"/>
                    <a:pt x="6572" y="4033"/>
                  </a:cubicBezTo>
                  <a:lnTo>
                    <a:pt x="6604" y="4017"/>
                  </a:lnTo>
                  <a:lnTo>
                    <a:pt x="6620" y="4002"/>
                  </a:lnTo>
                  <a:lnTo>
                    <a:pt x="6699" y="3938"/>
                  </a:lnTo>
                  <a:lnTo>
                    <a:pt x="6731" y="3906"/>
                  </a:lnTo>
                  <a:lnTo>
                    <a:pt x="6779" y="3875"/>
                  </a:lnTo>
                  <a:lnTo>
                    <a:pt x="6810" y="3843"/>
                  </a:lnTo>
                  <a:lnTo>
                    <a:pt x="6842" y="3811"/>
                  </a:lnTo>
                  <a:lnTo>
                    <a:pt x="6874" y="3763"/>
                  </a:lnTo>
                  <a:lnTo>
                    <a:pt x="6906" y="3732"/>
                  </a:lnTo>
                  <a:cubicBezTo>
                    <a:pt x="6922" y="3716"/>
                    <a:pt x="6937" y="3684"/>
                    <a:pt x="6969" y="3652"/>
                  </a:cubicBezTo>
                  <a:lnTo>
                    <a:pt x="7017" y="3589"/>
                  </a:lnTo>
                  <a:lnTo>
                    <a:pt x="7033" y="3573"/>
                  </a:lnTo>
                  <a:lnTo>
                    <a:pt x="7080" y="3494"/>
                  </a:lnTo>
                  <a:cubicBezTo>
                    <a:pt x="8107" y="1984"/>
                    <a:pt x="6980" y="1"/>
                    <a:pt x="5243"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9"/>
            <p:cNvSpPr/>
            <p:nvPr/>
          </p:nvSpPr>
          <p:spPr>
            <a:xfrm>
              <a:off x="2523641" y="2439953"/>
              <a:ext cx="85967" cy="74423"/>
            </a:xfrm>
            <a:custGeom>
              <a:avLst/>
              <a:gdLst/>
              <a:ahLst/>
              <a:cxnLst/>
              <a:rect l="l" t="t" r="r" b="b"/>
              <a:pathLst>
                <a:path w="2004" h="1735" extrusionOk="0">
                  <a:moveTo>
                    <a:pt x="1021" y="1"/>
                  </a:moveTo>
                  <a:cubicBezTo>
                    <a:pt x="671" y="1"/>
                    <a:pt x="322" y="210"/>
                    <a:pt x="193" y="606"/>
                  </a:cubicBezTo>
                  <a:cubicBezTo>
                    <a:pt x="1" y="1196"/>
                    <a:pt x="472" y="1735"/>
                    <a:pt x="1021" y="1735"/>
                  </a:cubicBezTo>
                  <a:cubicBezTo>
                    <a:pt x="1151" y="1735"/>
                    <a:pt x="1285" y="1705"/>
                    <a:pt x="1416" y="1638"/>
                  </a:cubicBezTo>
                  <a:cubicBezTo>
                    <a:pt x="1844" y="1415"/>
                    <a:pt x="2003" y="892"/>
                    <a:pt x="1781" y="463"/>
                  </a:cubicBezTo>
                  <a:cubicBezTo>
                    <a:pt x="1614" y="150"/>
                    <a:pt x="1317" y="1"/>
                    <a:pt x="1021"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9"/>
            <p:cNvSpPr/>
            <p:nvPr/>
          </p:nvSpPr>
          <p:spPr>
            <a:xfrm>
              <a:off x="2365093" y="2319499"/>
              <a:ext cx="313967" cy="182218"/>
            </a:xfrm>
            <a:custGeom>
              <a:avLst/>
              <a:gdLst/>
              <a:ahLst/>
              <a:cxnLst/>
              <a:rect l="l" t="t" r="r" b="b"/>
              <a:pathLst>
                <a:path w="7319" h="4248" extrusionOk="0">
                  <a:moveTo>
                    <a:pt x="1533" y="1"/>
                  </a:moveTo>
                  <a:cubicBezTo>
                    <a:pt x="1420" y="1"/>
                    <a:pt x="1305" y="20"/>
                    <a:pt x="1191" y="64"/>
                  </a:cubicBezTo>
                  <a:lnTo>
                    <a:pt x="1127" y="64"/>
                  </a:lnTo>
                  <a:lnTo>
                    <a:pt x="1064" y="96"/>
                  </a:lnTo>
                  <a:lnTo>
                    <a:pt x="1032" y="128"/>
                  </a:lnTo>
                  <a:lnTo>
                    <a:pt x="1016" y="144"/>
                  </a:lnTo>
                  <a:lnTo>
                    <a:pt x="968" y="175"/>
                  </a:lnTo>
                  <a:lnTo>
                    <a:pt x="937" y="191"/>
                  </a:lnTo>
                  <a:lnTo>
                    <a:pt x="857" y="255"/>
                  </a:lnTo>
                  <a:cubicBezTo>
                    <a:pt x="826" y="271"/>
                    <a:pt x="810" y="302"/>
                    <a:pt x="778" y="334"/>
                  </a:cubicBezTo>
                  <a:lnTo>
                    <a:pt x="746" y="350"/>
                  </a:lnTo>
                  <a:lnTo>
                    <a:pt x="730" y="366"/>
                  </a:lnTo>
                  <a:cubicBezTo>
                    <a:pt x="714" y="382"/>
                    <a:pt x="683" y="413"/>
                    <a:pt x="667" y="429"/>
                  </a:cubicBezTo>
                  <a:cubicBezTo>
                    <a:pt x="619" y="493"/>
                    <a:pt x="572" y="540"/>
                    <a:pt x="524" y="604"/>
                  </a:cubicBezTo>
                  <a:lnTo>
                    <a:pt x="476" y="652"/>
                  </a:lnTo>
                  <a:cubicBezTo>
                    <a:pt x="381" y="779"/>
                    <a:pt x="302" y="906"/>
                    <a:pt x="238" y="1048"/>
                  </a:cubicBezTo>
                  <a:lnTo>
                    <a:pt x="191" y="1144"/>
                  </a:lnTo>
                  <a:cubicBezTo>
                    <a:pt x="191" y="1160"/>
                    <a:pt x="175" y="1191"/>
                    <a:pt x="175" y="1207"/>
                  </a:cubicBezTo>
                  <a:cubicBezTo>
                    <a:pt x="159" y="1223"/>
                    <a:pt x="143" y="1255"/>
                    <a:pt x="143" y="1287"/>
                  </a:cubicBezTo>
                  <a:cubicBezTo>
                    <a:pt x="111" y="1366"/>
                    <a:pt x="95" y="1429"/>
                    <a:pt x="79" y="1509"/>
                  </a:cubicBezTo>
                  <a:cubicBezTo>
                    <a:pt x="79" y="1541"/>
                    <a:pt x="64" y="1572"/>
                    <a:pt x="48" y="1604"/>
                  </a:cubicBezTo>
                  <a:cubicBezTo>
                    <a:pt x="0" y="1858"/>
                    <a:pt x="0" y="2112"/>
                    <a:pt x="32" y="2350"/>
                  </a:cubicBezTo>
                  <a:lnTo>
                    <a:pt x="48" y="2430"/>
                  </a:lnTo>
                  <a:cubicBezTo>
                    <a:pt x="48" y="2445"/>
                    <a:pt x="48" y="2461"/>
                    <a:pt x="48" y="2477"/>
                  </a:cubicBezTo>
                  <a:lnTo>
                    <a:pt x="48" y="2509"/>
                  </a:lnTo>
                  <a:lnTo>
                    <a:pt x="48" y="2525"/>
                  </a:lnTo>
                  <a:cubicBezTo>
                    <a:pt x="48" y="2541"/>
                    <a:pt x="64" y="2588"/>
                    <a:pt x="64" y="2604"/>
                  </a:cubicBezTo>
                  <a:cubicBezTo>
                    <a:pt x="111" y="2763"/>
                    <a:pt x="175" y="2922"/>
                    <a:pt x="254" y="3065"/>
                  </a:cubicBezTo>
                  <a:lnTo>
                    <a:pt x="302" y="3160"/>
                  </a:lnTo>
                  <a:cubicBezTo>
                    <a:pt x="508" y="3509"/>
                    <a:pt x="810" y="3795"/>
                    <a:pt x="1159" y="3985"/>
                  </a:cubicBezTo>
                  <a:cubicBezTo>
                    <a:pt x="1500" y="4160"/>
                    <a:pt x="1873" y="4247"/>
                    <a:pt x="2244" y="4247"/>
                  </a:cubicBezTo>
                  <a:cubicBezTo>
                    <a:pt x="2615" y="4247"/>
                    <a:pt x="2985" y="4160"/>
                    <a:pt x="3318" y="3985"/>
                  </a:cubicBezTo>
                  <a:lnTo>
                    <a:pt x="3810" y="3715"/>
                  </a:lnTo>
                  <a:lnTo>
                    <a:pt x="5207" y="2969"/>
                  </a:lnTo>
                  <a:lnTo>
                    <a:pt x="5652" y="2747"/>
                  </a:lnTo>
                  <a:lnTo>
                    <a:pt x="6255" y="2414"/>
                  </a:lnTo>
                  <a:cubicBezTo>
                    <a:pt x="6287" y="2398"/>
                    <a:pt x="6318" y="2382"/>
                    <a:pt x="6350" y="2366"/>
                  </a:cubicBezTo>
                  <a:lnTo>
                    <a:pt x="6398" y="2334"/>
                  </a:lnTo>
                  <a:lnTo>
                    <a:pt x="6445" y="2318"/>
                  </a:lnTo>
                  <a:lnTo>
                    <a:pt x="6477" y="2287"/>
                  </a:lnTo>
                  <a:lnTo>
                    <a:pt x="6493" y="2271"/>
                  </a:lnTo>
                  <a:lnTo>
                    <a:pt x="6525" y="2255"/>
                  </a:lnTo>
                  <a:lnTo>
                    <a:pt x="6541" y="2239"/>
                  </a:lnTo>
                  <a:cubicBezTo>
                    <a:pt x="6556" y="2223"/>
                    <a:pt x="6572" y="2223"/>
                    <a:pt x="6572" y="2207"/>
                  </a:cubicBezTo>
                  <a:lnTo>
                    <a:pt x="6604" y="2191"/>
                  </a:lnTo>
                  <a:lnTo>
                    <a:pt x="6620" y="2176"/>
                  </a:lnTo>
                  <a:lnTo>
                    <a:pt x="6699" y="2112"/>
                  </a:lnTo>
                  <a:lnTo>
                    <a:pt x="6731" y="2080"/>
                  </a:lnTo>
                  <a:lnTo>
                    <a:pt x="6779" y="2049"/>
                  </a:lnTo>
                  <a:lnTo>
                    <a:pt x="6810" y="2017"/>
                  </a:lnTo>
                  <a:lnTo>
                    <a:pt x="6842" y="1985"/>
                  </a:lnTo>
                  <a:lnTo>
                    <a:pt x="6874" y="1937"/>
                  </a:lnTo>
                  <a:lnTo>
                    <a:pt x="6906" y="1906"/>
                  </a:lnTo>
                  <a:cubicBezTo>
                    <a:pt x="7080" y="1699"/>
                    <a:pt x="7223" y="1477"/>
                    <a:pt x="7318" y="1223"/>
                  </a:cubicBezTo>
                  <a:lnTo>
                    <a:pt x="7318" y="1223"/>
                  </a:lnTo>
                  <a:lnTo>
                    <a:pt x="6556" y="1620"/>
                  </a:lnTo>
                  <a:lnTo>
                    <a:pt x="5048" y="2430"/>
                  </a:lnTo>
                  <a:cubicBezTo>
                    <a:pt x="5017" y="2445"/>
                    <a:pt x="4985" y="2445"/>
                    <a:pt x="4969" y="2461"/>
                  </a:cubicBezTo>
                  <a:cubicBezTo>
                    <a:pt x="4731" y="2223"/>
                    <a:pt x="4413" y="2064"/>
                    <a:pt x="4080" y="2033"/>
                  </a:cubicBezTo>
                  <a:cubicBezTo>
                    <a:pt x="3991" y="2020"/>
                    <a:pt x="3900" y="2014"/>
                    <a:pt x="3809" y="2014"/>
                  </a:cubicBezTo>
                  <a:cubicBezTo>
                    <a:pt x="3562" y="2014"/>
                    <a:pt x="3312" y="2058"/>
                    <a:pt x="3080" y="2128"/>
                  </a:cubicBezTo>
                  <a:cubicBezTo>
                    <a:pt x="3064" y="2096"/>
                    <a:pt x="3080" y="2049"/>
                    <a:pt x="3096" y="2017"/>
                  </a:cubicBezTo>
                  <a:cubicBezTo>
                    <a:pt x="3254" y="1509"/>
                    <a:pt x="2969" y="937"/>
                    <a:pt x="2619" y="572"/>
                  </a:cubicBezTo>
                  <a:cubicBezTo>
                    <a:pt x="2357" y="272"/>
                    <a:pt x="1956" y="1"/>
                    <a:pt x="1533" y="1"/>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9"/>
            <p:cNvSpPr/>
            <p:nvPr/>
          </p:nvSpPr>
          <p:spPr>
            <a:xfrm>
              <a:off x="2570055" y="2241083"/>
              <a:ext cx="142720" cy="211944"/>
            </a:xfrm>
            <a:custGeom>
              <a:avLst/>
              <a:gdLst/>
              <a:ahLst/>
              <a:cxnLst/>
              <a:rect l="l" t="t" r="r" b="b"/>
              <a:pathLst>
                <a:path w="3327" h="4941" extrusionOk="0">
                  <a:moveTo>
                    <a:pt x="485" y="0"/>
                  </a:moveTo>
                  <a:cubicBezTo>
                    <a:pt x="389" y="0"/>
                    <a:pt x="291" y="6"/>
                    <a:pt x="191" y="19"/>
                  </a:cubicBezTo>
                  <a:cubicBezTo>
                    <a:pt x="143" y="479"/>
                    <a:pt x="239" y="940"/>
                    <a:pt x="445" y="1352"/>
                  </a:cubicBezTo>
                  <a:cubicBezTo>
                    <a:pt x="778" y="2051"/>
                    <a:pt x="1334" y="2622"/>
                    <a:pt x="1731" y="3289"/>
                  </a:cubicBezTo>
                  <a:cubicBezTo>
                    <a:pt x="1763" y="3337"/>
                    <a:pt x="1794" y="3384"/>
                    <a:pt x="1810" y="3448"/>
                  </a:cubicBezTo>
                  <a:cubicBezTo>
                    <a:pt x="1810" y="3480"/>
                    <a:pt x="1810" y="3511"/>
                    <a:pt x="1810" y="3543"/>
                  </a:cubicBezTo>
                  <a:lnTo>
                    <a:pt x="286" y="4718"/>
                  </a:lnTo>
                  <a:lnTo>
                    <a:pt x="0" y="4940"/>
                  </a:lnTo>
                  <a:cubicBezTo>
                    <a:pt x="127" y="4877"/>
                    <a:pt x="254" y="4813"/>
                    <a:pt x="381" y="4766"/>
                  </a:cubicBezTo>
                  <a:cubicBezTo>
                    <a:pt x="540" y="4686"/>
                    <a:pt x="715" y="4639"/>
                    <a:pt x="889" y="4559"/>
                  </a:cubicBezTo>
                  <a:lnTo>
                    <a:pt x="1493" y="4242"/>
                  </a:lnTo>
                  <a:cubicBezTo>
                    <a:pt x="1524" y="4226"/>
                    <a:pt x="1556" y="4210"/>
                    <a:pt x="1588" y="4178"/>
                  </a:cubicBezTo>
                  <a:lnTo>
                    <a:pt x="1636" y="4162"/>
                  </a:lnTo>
                  <a:lnTo>
                    <a:pt x="1667" y="4131"/>
                  </a:lnTo>
                  <a:lnTo>
                    <a:pt x="1715" y="4115"/>
                  </a:lnTo>
                  <a:lnTo>
                    <a:pt x="1731" y="4099"/>
                  </a:lnTo>
                  <a:lnTo>
                    <a:pt x="1763" y="4067"/>
                  </a:lnTo>
                  <a:lnTo>
                    <a:pt x="1778" y="4067"/>
                  </a:lnTo>
                  <a:cubicBezTo>
                    <a:pt x="1794" y="4051"/>
                    <a:pt x="1794" y="4051"/>
                    <a:pt x="1810" y="4035"/>
                  </a:cubicBezTo>
                  <a:lnTo>
                    <a:pt x="1842" y="4004"/>
                  </a:lnTo>
                  <a:lnTo>
                    <a:pt x="1858" y="3988"/>
                  </a:lnTo>
                  <a:lnTo>
                    <a:pt x="1937" y="3940"/>
                  </a:lnTo>
                  <a:lnTo>
                    <a:pt x="1969" y="3892"/>
                  </a:lnTo>
                  <a:lnTo>
                    <a:pt x="2001" y="3861"/>
                  </a:lnTo>
                  <a:lnTo>
                    <a:pt x="2048" y="3829"/>
                  </a:lnTo>
                  <a:lnTo>
                    <a:pt x="2080" y="3797"/>
                  </a:lnTo>
                  <a:lnTo>
                    <a:pt x="2112" y="3765"/>
                  </a:lnTo>
                  <a:lnTo>
                    <a:pt x="2144" y="3734"/>
                  </a:lnTo>
                  <a:cubicBezTo>
                    <a:pt x="2159" y="3702"/>
                    <a:pt x="2175" y="3686"/>
                    <a:pt x="2207" y="3654"/>
                  </a:cubicBezTo>
                  <a:lnTo>
                    <a:pt x="2207" y="3638"/>
                  </a:lnTo>
                  <a:lnTo>
                    <a:pt x="2255" y="3575"/>
                  </a:lnTo>
                  <a:lnTo>
                    <a:pt x="2271" y="3559"/>
                  </a:lnTo>
                  <a:lnTo>
                    <a:pt x="2318" y="3496"/>
                  </a:lnTo>
                  <a:lnTo>
                    <a:pt x="2318" y="3480"/>
                  </a:lnTo>
                  <a:cubicBezTo>
                    <a:pt x="3326" y="1975"/>
                    <a:pt x="2224" y="0"/>
                    <a:pt x="485"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9"/>
            <p:cNvSpPr/>
            <p:nvPr/>
          </p:nvSpPr>
          <p:spPr>
            <a:xfrm>
              <a:off x="2575503" y="2161295"/>
              <a:ext cx="140318" cy="208641"/>
            </a:xfrm>
            <a:custGeom>
              <a:avLst/>
              <a:gdLst/>
              <a:ahLst/>
              <a:cxnLst/>
              <a:rect l="l" t="t" r="r" b="b"/>
              <a:pathLst>
                <a:path w="3271" h="4864" extrusionOk="0">
                  <a:moveTo>
                    <a:pt x="1903" y="0"/>
                  </a:moveTo>
                  <a:cubicBezTo>
                    <a:pt x="1002" y="0"/>
                    <a:pt x="0" y="787"/>
                    <a:pt x="0" y="1673"/>
                  </a:cubicBezTo>
                  <a:cubicBezTo>
                    <a:pt x="0" y="2149"/>
                    <a:pt x="318" y="2593"/>
                    <a:pt x="556" y="2958"/>
                  </a:cubicBezTo>
                  <a:cubicBezTo>
                    <a:pt x="794" y="3339"/>
                    <a:pt x="1445" y="4832"/>
                    <a:pt x="1874" y="4863"/>
                  </a:cubicBezTo>
                  <a:cubicBezTo>
                    <a:pt x="1921" y="4863"/>
                    <a:pt x="1953" y="4848"/>
                    <a:pt x="2001" y="4832"/>
                  </a:cubicBezTo>
                  <a:cubicBezTo>
                    <a:pt x="2302" y="4594"/>
                    <a:pt x="2540" y="4292"/>
                    <a:pt x="2683" y="3927"/>
                  </a:cubicBezTo>
                  <a:cubicBezTo>
                    <a:pt x="2969" y="3324"/>
                    <a:pt x="3144" y="2657"/>
                    <a:pt x="3207" y="1990"/>
                  </a:cubicBezTo>
                  <a:cubicBezTo>
                    <a:pt x="3271" y="1371"/>
                    <a:pt x="3191" y="672"/>
                    <a:pt x="2715" y="276"/>
                  </a:cubicBezTo>
                  <a:cubicBezTo>
                    <a:pt x="2481" y="84"/>
                    <a:pt x="2197" y="0"/>
                    <a:pt x="1903"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9"/>
            <p:cNvSpPr/>
            <p:nvPr/>
          </p:nvSpPr>
          <p:spPr>
            <a:xfrm>
              <a:off x="1549918" y="4363151"/>
              <a:ext cx="397746" cy="268351"/>
            </a:xfrm>
            <a:custGeom>
              <a:avLst/>
              <a:gdLst/>
              <a:ahLst/>
              <a:cxnLst/>
              <a:rect l="l" t="t" r="r" b="b"/>
              <a:pathLst>
                <a:path w="9272" h="6256" extrusionOk="0">
                  <a:moveTo>
                    <a:pt x="9272" y="1"/>
                  </a:moveTo>
                  <a:lnTo>
                    <a:pt x="6700" y="223"/>
                  </a:lnTo>
                  <a:cubicBezTo>
                    <a:pt x="6843" y="1239"/>
                    <a:pt x="6255" y="2366"/>
                    <a:pt x="5303" y="2890"/>
                  </a:cubicBezTo>
                  <a:cubicBezTo>
                    <a:pt x="4652" y="3255"/>
                    <a:pt x="3906" y="3334"/>
                    <a:pt x="3223" y="3557"/>
                  </a:cubicBezTo>
                  <a:cubicBezTo>
                    <a:pt x="1842" y="4017"/>
                    <a:pt x="683" y="4985"/>
                    <a:pt x="1" y="6255"/>
                  </a:cubicBezTo>
                  <a:lnTo>
                    <a:pt x="9129" y="5763"/>
                  </a:lnTo>
                  <a:lnTo>
                    <a:pt x="9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9"/>
            <p:cNvSpPr/>
            <p:nvPr/>
          </p:nvSpPr>
          <p:spPr>
            <a:xfrm>
              <a:off x="1549231" y="4427840"/>
              <a:ext cx="395043" cy="204352"/>
            </a:xfrm>
            <a:custGeom>
              <a:avLst/>
              <a:gdLst/>
              <a:ahLst/>
              <a:cxnLst/>
              <a:rect l="l" t="t" r="r" b="b"/>
              <a:pathLst>
                <a:path w="9209" h="4764" extrusionOk="0">
                  <a:moveTo>
                    <a:pt x="6525" y="1"/>
                  </a:moveTo>
                  <a:cubicBezTo>
                    <a:pt x="6287" y="588"/>
                    <a:pt x="5859" y="1064"/>
                    <a:pt x="5319" y="1382"/>
                  </a:cubicBezTo>
                  <a:cubicBezTo>
                    <a:pt x="4668" y="1747"/>
                    <a:pt x="3922" y="1826"/>
                    <a:pt x="3239" y="2064"/>
                  </a:cubicBezTo>
                  <a:cubicBezTo>
                    <a:pt x="1858" y="2509"/>
                    <a:pt x="699" y="3477"/>
                    <a:pt x="1" y="4763"/>
                  </a:cubicBezTo>
                  <a:lnTo>
                    <a:pt x="9129" y="4271"/>
                  </a:lnTo>
                  <a:lnTo>
                    <a:pt x="9208" y="1144"/>
                  </a:lnTo>
                  <a:lnTo>
                    <a:pt x="9208" y="1144"/>
                  </a:lnTo>
                  <a:cubicBezTo>
                    <a:pt x="9018" y="1271"/>
                    <a:pt x="8811" y="1382"/>
                    <a:pt x="8573" y="1429"/>
                  </a:cubicBezTo>
                  <a:cubicBezTo>
                    <a:pt x="8480" y="1455"/>
                    <a:pt x="8384" y="1468"/>
                    <a:pt x="8287" y="1468"/>
                  </a:cubicBezTo>
                  <a:cubicBezTo>
                    <a:pt x="8087" y="1468"/>
                    <a:pt x="7887" y="1415"/>
                    <a:pt x="7716" y="1318"/>
                  </a:cubicBezTo>
                  <a:cubicBezTo>
                    <a:pt x="7462" y="1160"/>
                    <a:pt x="7240" y="953"/>
                    <a:pt x="7065" y="715"/>
                  </a:cubicBezTo>
                  <a:cubicBezTo>
                    <a:pt x="6875" y="493"/>
                    <a:pt x="6700" y="239"/>
                    <a:pt x="6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9"/>
            <p:cNvSpPr/>
            <p:nvPr/>
          </p:nvSpPr>
          <p:spPr>
            <a:xfrm>
              <a:off x="1538336" y="4592607"/>
              <a:ext cx="420910" cy="59367"/>
            </a:xfrm>
            <a:custGeom>
              <a:avLst/>
              <a:gdLst/>
              <a:ahLst/>
              <a:cxnLst/>
              <a:rect l="l" t="t" r="r" b="b"/>
              <a:pathLst>
                <a:path w="9812" h="1384" extrusionOk="0">
                  <a:moveTo>
                    <a:pt x="9381" y="0"/>
                  </a:moveTo>
                  <a:cubicBezTo>
                    <a:pt x="9371" y="0"/>
                    <a:pt x="9361" y="1"/>
                    <a:pt x="9351" y="1"/>
                  </a:cubicBezTo>
                  <a:lnTo>
                    <a:pt x="477" y="478"/>
                  </a:lnTo>
                  <a:cubicBezTo>
                    <a:pt x="223" y="494"/>
                    <a:pt x="17" y="700"/>
                    <a:pt x="1" y="954"/>
                  </a:cubicBezTo>
                  <a:cubicBezTo>
                    <a:pt x="1" y="1198"/>
                    <a:pt x="191" y="1383"/>
                    <a:pt x="432" y="1383"/>
                  </a:cubicBezTo>
                  <a:cubicBezTo>
                    <a:pt x="441" y="1383"/>
                    <a:pt x="451" y="1383"/>
                    <a:pt x="461" y="1383"/>
                  </a:cubicBezTo>
                  <a:lnTo>
                    <a:pt x="9335" y="890"/>
                  </a:lnTo>
                  <a:cubicBezTo>
                    <a:pt x="9589" y="875"/>
                    <a:pt x="9796" y="668"/>
                    <a:pt x="9812" y="414"/>
                  </a:cubicBezTo>
                  <a:cubicBezTo>
                    <a:pt x="9812" y="185"/>
                    <a:pt x="9621" y="0"/>
                    <a:pt x="9381"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9"/>
            <p:cNvSpPr/>
            <p:nvPr/>
          </p:nvSpPr>
          <p:spPr>
            <a:xfrm>
              <a:off x="959524" y="4246386"/>
              <a:ext cx="504646" cy="282935"/>
            </a:xfrm>
            <a:custGeom>
              <a:avLst/>
              <a:gdLst/>
              <a:ahLst/>
              <a:cxnLst/>
              <a:rect l="l" t="t" r="r" b="b"/>
              <a:pathLst>
                <a:path w="11764" h="6596" extrusionOk="0">
                  <a:moveTo>
                    <a:pt x="1354" y="0"/>
                  </a:moveTo>
                  <a:cubicBezTo>
                    <a:pt x="900" y="0"/>
                    <a:pt x="445" y="55"/>
                    <a:pt x="0" y="167"/>
                  </a:cubicBezTo>
                  <a:lnTo>
                    <a:pt x="6493" y="6596"/>
                  </a:lnTo>
                  <a:lnTo>
                    <a:pt x="11763" y="1976"/>
                  </a:lnTo>
                  <a:lnTo>
                    <a:pt x="10652" y="56"/>
                  </a:lnTo>
                  <a:cubicBezTo>
                    <a:pt x="10071" y="750"/>
                    <a:pt x="7683" y="1886"/>
                    <a:pt x="6454" y="1886"/>
                  </a:cubicBezTo>
                  <a:cubicBezTo>
                    <a:pt x="6305" y="1886"/>
                    <a:pt x="6174" y="1869"/>
                    <a:pt x="6064" y="1834"/>
                  </a:cubicBezTo>
                  <a:cubicBezTo>
                    <a:pt x="5350" y="1595"/>
                    <a:pt x="4794" y="1103"/>
                    <a:pt x="4159" y="738"/>
                  </a:cubicBezTo>
                  <a:cubicBezTo>
                    <a:pt x="3294" y="251"/>
                    <a:pt x="2325" y="0"/>
                    <a:pt x="1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9"/>
            <p:cNvSpPr/>
            <p:nvPr/>
          </p:nvSpPr>
          <p:spPr>
            <a:xfrm>
              <a:off x="959524" y="4246171"/>
              <a:ext cx="380029" cy="282506"/>
            </a:xfrm>
            <a:custGeom>
              <a:avLst/>
              <a:gdLst/>
              <a:ahLst/>
              <a:cxnLst/>
              <a:rect l="l" t="t" r="r" b="b"/>
              <a:pathLst>
                <a:path w="8859" h="6586" extrusionOk="0">
                  <a:moveTo>
                    <a:pt x="1331" y="0"/>
                  </a:moveTo>
                  <a:cubicBezTo>
                    <a:pt x="887" y="0"/>
                    <a:pt x="440" y="52"/>
                    <a:pt x="0" y="156"/>
                  </a:cubicBezTo>
                  <a:lnTo>
                    <a:pt x="6493" y="6585"/>
                  </a:lnTo>
                  <a:lnTo>
                    <a:pt x="8858" y="4553"/>
                  </a:lnTo>
                  <a:cubicBezTo>
                    <a:pt x="8636" y="4506"/>
                    <a:pt x="8414" y="4410"/>
                    <a:pt x="8223" y="4283"/>
                  </a:cubicBezTo>
                  <a:cubicBezTo>
                    <a:pt x="7969" y="4109"/>
                    <a:pt x="7795" y="3855"/>
                    <a:pt x="7715" y="3553"/>
                  </a:cubicBezTo>
                  <a:cubicBezTo>
                    <a:pt x="7668" y="3267"/>
                    <a:pt x="7668" y="2966"/>
                    <a:pt x="7715" y="2680"/>
                  </a:cubicBezTo>
                  <a:cubicBezTo>
                    <a:pt x="7763" y="2378"/>
                    <a:pt x="7842" y="2093"/>
                    <a:pt x="7906" y="1791"/>
                  </a:cubicBezTo>
                  <a:lnTo>
                    <a:pt x="7906" y="1791"/>
                  </a:lnTo>
                  <a:cubicBezTo>
                    <a:pt x="7593" y="1906"/>
                    <a:pt x="7266" y="1962"/>
                    <a:pt x="6943" y="1962"/>
                  </a:cubicBezTo>
                  <a:cubicBezTo>
                    <a:pt x="6644" y="1962"/>
                    <a:pt x="6347" y="1914"/>
                    <a:pt x="6064" y="1823"/>
                  </a:cubicBezTo>
                  <a:cubicBezTo>
                    <a:pt x="5350" y="1585"/>
                    <a:pt x="4794" y="1092"/>
                    <a:pt x="4159" y="743"/>
                  </a:cubicBezTo>
                  <a:cubicBezTo>
                    <a:pt x="3285" y="251"/>
                    <a:pt x="2313" y="0"/>
                    <a:pt x="1331"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9"/>
            <p:cNvSpPr/>
            <p:nvPr/>
          </p:nvSpPr>
          <p:spPr>
            <a:xfrm>
              <a:off x="942494" y="4241324"/>
              <a:ext cx="316026" cy="306356"/>
            </a:xfrm>
            <a:custGeom>
              <a:avLst/>
              <a:gdLst/>
              <a:ahLst/>
              <a:cxnLst/>
              <a:rect l="l" t="t" r="r" b="b"/>
              <a:pathLst>
                <a:path w="7367" h="7142" extrusionOk="0">
                  <a:moveTo>
                    <a:pt x="510" y="0"/>
                  </a:moveTo>
                  <a:cubicBezTo>
                    <a:pt x="399" y="0"/>
                    <a:pt x="286" y="36"/>
                    <a:pt x="191" y="110"/>
                  </a:cubicBezTo>
                  <a:cubicBezTo>
                    <a:pt x="0" y="269"/>
                    <a:pt x="0" y="570"/>
                    <a:pt x="175" y="729"/>
                  </a:cubicBezTo>
                  <a:lnTo>
                    <a:pt x="6509" y="7000"/>
                  </a:lnTo>
                  <a:cubicBezTo>
                    <a:pt x="6602" y="7093"/>
                    <a:pt x="6728" y="7141"/>
                    <a:pt x="6856" y="7141"/>
                  </a:cubicBezTo>
                  <a:cubicBezTo>
                    <a:pt x="6967" y="7141"/>
                    <a:pt x="7080" y="7105"/>
                    <a:pt x="7176" y="7032"/>
                  </a:cubicBezTo>
                  <a:cubicBezTo>
                    <a:pt x="7366" y="6873"/>
                    <a:pt x="7366" y="6587"/>
                    <a:pt x="7192" y="6412"/>
                  </a:cubicBezTo>
                  <a:lnTo>
                    <a:pt x="857" y="142"/>
                  </a:lnTo>
                  <a:cubicBezTo>
                    <a:pt x="764" y="48"/>
                    <a:pt x="638" y="0"/>
                    <a:pt x="510"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9"/>
            <p:cNvSpPr/>
            <p:nvPr/>
          </p:nvSpPr>
          <p:spPr>
            <a:xfrm>
              <a:off x="1384463" y="3558147"/>
              <a:ext cx="1209066" cy="847219"/>
            </a:xfrm>
            <a:custGeom>
              <a:avLst/>
              <a:gdLst/>
              <a:ahLst/>
              <a:cxnLst/>
              <a:rect l="l" t="t" r="r" b="b"/>
              <a:pathLst>
                <a:path w="28185" h="19751" extrusionOk="0">
                  <a:moveTo>
                    <a:pt x="17320" y="4638"/>
                  </a:moveTo>
                  <a:lnTo>
                    <a:pt x="12732" y="7575"/>
                  </a:lnTo>
                  <a:lnTo>
                    <a:pt x="12414" y="4812"/>
                  </a:lnTo>
                  <a:lnTo>
                    <a:pt x="17320" y="4638"/>
                  </a:lnTo>
                  <a:close/>
                  <a:moveTo>
                    <a:pt x="25203" y="1"/>
                  </a:moveTo>
                  <a:cubicBezTo>
                    <a:pt x="25174" y="1"/>
                    <a:pt x="25144" y="1"/>
                    <a:pt x="25114" y="2"/>
                  </a:cubicBezTo>
                  <a:lnTo>
                    <a:pt x="9906" y="542"/>
                  </a:lnTo>
                  <a:cubicBezTo>
                    <a:pt x="8636" y="590"/>
                    <a:pt x="7684" y="1701"/>
                    <a:pt x="7826" y="2971"/>
                  </a:cubicBezTo>
                  <a:lnTo>
                    <a:pt x="8652" y="10178"/>
                  </a:lnTo>
                  <a:lnTo>
                    <a:pt x="0" y="15719"/>
                  </a:lnTo>
                  <a:cubicBezTo>
                    <a:pt x="492" y="17100"/>
                    <a:pt x="1080" y="18449"/>
                    <a:pt x="1762" y="19751"/>
                  </a:cubicBezTo>
                  <a:lnTo>
                    <a:pt x="9208" y="14988"/>
                  </a:lnTo>
                  <a:lnTo>
                    <a:pt x="9700" y="19370"/>
                  </a:lnTo>
                  <a:lnTo>
                    <a:pt x="14018" y="18878"/>
                  </a:lnTo>
                  <a:lnTo>
                    <a:pt x="13272" y="12385"/>
                  </a:lnTo>
                  <a:lnTo>
                    <a:pt x="26353" y="4003"/>
                  </a:lnTo>
                  <a:cubicBezTo>
                    <a:pt x="28185" y="2828"/>
                    <a:pt x="27344" y="1"/>
                    <a:pt x="25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9"/>
            <p:cNvSpPr/>
            <p:nvPr/>
          </p:nvSpPr>
          <p:spPr>
            <a:xfrm>
              <a:off x="1615293" y="3994066"/>
              <a:ext cx="344639" cy="214518"/>
            </a:xfrm>
            <a:custGeom>
              <a:avLst/>
              <a:gdLst/>
              <a:ahLst/>
              <a:cxnLst/>
              <a:rect l="l" t="t" r="r" b="b"/>
              <a:pathLst>
                <a:path w="8034" h="5001" fill="none" extrusionOk="0">
                  <a:moveTo>
                    <a:pt x="8033" y="0"/>
                  </a:moveTo>
                  <a:cubicBezTo>
                    <a:pt x="5319" y="1699"/>
                    <a:pt x="2699" y="3318"/>
                    <a:pt x="1" y="5001"/>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9"/>
            <p:cNvSpPr/>
            <p:nvPr/>
          </p:nvSpPr>
          <p:spPr>
            <a:xfrm>
              <a:off x="2665030" y="2692616"/>
              <a:ext cx="504260" cy="496338"/>
            </a:xfrm>
            <a:custGeom>
              <a:avLst/>
              <a:gdLst/>
              <a:ahLst/>
              <a:cxnLst/>
              <a:rect l="l" t="t" r="r" b="b"/>
              <a:pathLst>
                <a:path w="11755" h="11571" extrusionOk="0">
                  <a:moveTo>
                    <a:pt x="3520" y="1"/>
                  </a:moveTo>
                  <a:cubicBezTo>
                    <a:pt x="3068" y="1"/>
                    <a:pt x="2612" y="140"/>
                    <a:pt x="2216" y="431"/>
                  </a:cubicBezTo>
                  <a:cubicBezTo>
                    <a:pt x="1200" y="1177"/>
                    <a:pt x="1009" y="2606"/>
                    <a:pt x="1787" y="3590"/>
                  </a:cubicBezTo>
                  <a:lnTo>
                    <a:pt x="2802" y="4976"/>
                  </a:lnTo>
                  <a:lnTo>
                    <a:pt x="2802" y="4976"/>
                  </a:lnTo>
                  <a:lnTo>
                    <a:pt x="1517" y="4558"/>
                  </a:lnTo>
                  <a:cubicBezTo>
                    <a:pt x="1415" y="4524"/>
                    <a:pt x="1316" y="4509"/>
                    <a:pt x="1222" y="4509"/>
                  </a:cubicBezTo>
                  <a:cubicBezTo>
                    <a:pt x="442" y="4509"/>
                    <a:pt x="0" y="5590"/>
                    <a:pt x="723" y="6114"/>
                  </a:cubicBezTo>
                  <a:lnTo>
                    <a:pt x="7613" y="11131"/>
                  </a:lnTo>
                  <a:cubicBezTo>
                    <a:pt x="8030" y="11438"/>
                    <a:pt x="8469" y="11571"/>
                    <a:pt x="8888" y="11571"/>
                  </a:cubicBezTo>
                  <a:cubicBezTo>
                    <a:pt x="10460" y="11571"/>
                    <a:pt x="11754" y="9697"/>
                    <a:pt x="10613" y="8130"/>
                  </a:cubicBezTo>
                  <a:lnTo>
                    <a:pt x="10407" y="7844"/>
                  </a:lnTo>
                  <a:lnTo>
                    <a:pt x="5359" y="971"/>
                  </a:lnTo>
                  <a:cubicBezTo>
                    <a:pt x="4923" y="341"/>
                    <a:pt x="4227" y="1"/>
                    <a:pt x="3520"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9"/>
            <p:cNvSpPr/>
            <p:nvPr/>
          </p:nvSpPr>
          <p:spPr>
            <a:xfrm>
              <a:off x="2651088" y="2651135"/>
              <a:ext cx="340520" cy="292201"/>
            </a:xfrm>
            <a:custGeom>
              <a:avLst/>
              <a:gdLst/>
              <a:ahLst/>
              <a:cxnLst/>
              <a:rect l="l" t="t" r="r" b="b"/>
              <a:pathLst>
                <a:path w="7938" h="6812" extrusionOk="0">
                  <a:moveTo>
                    <a:pt x="2769" y="1"/>
                  </a:moveTo>
                  <a:cubicBezTo>
                    <a:pt x="2098" y="1"/>
                    <a:pt x="1470" y="231"/>
                    <a:pt x="1017" y="699"/>
                  </a:cubicBezTo>
                  <a:cubicBezTo>
                    <a:pt x="1" y="1747"/>
                    <a:pt x="223" y="3636"/>
                    <a:pt x="1525" y="4874"/>
                  </a:cubicBezTo>
                  <a:lnTo>
                    <a:pt x="2302" y="5621"/>
                  </a:lnTo>
                  <a:cubicBezTo>
                    <a:pt x="3223" y="5922"/>
                    <a:pt x="4096" y="6319"/>
                    <a:pt x="4922" y="6811"/>
                  </a:cubicBezTo>
                  <a:lnTo>
                    <a:pt x="7938" y="3668"/>
                  </a:lnTo>
                  <a:cubicBezTo>
                    <a:pt x="7890" y="3620"/>
                    <a:pt x="7843" y="3573"/>
                    <a:pt x="7795" y="3525"/>
                  </a:cubicBezTo>
                  <a:lnTo>
                    <a:pt x="5208" y="1049"/>
                  </a:lnTo>
                  <a:cubicBezTo>
                    <a:pt x="4496" y="355"/>
                    <a:pt x="3600" y="1"/>
                    <a:pt x="2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9"/>
            <p:cNvSpPr/>
            <p:nvPr/>
          </p:nvSpPr>
          <p:spPr>
            <a:xfrm>
              <a:off x="2007545" y="2650620"/>
              <a:ext cx="329667" cy="321970"/>
            </a:xfrm>
            <a:custGeom>
              <a:avLst/>
              <a:gdLst/>
              <a:ahLst/>
              <a:cxnLst/>
              <a:rect l="l" t="t" r="r" b="b"/>
              <a:pathLst>
                <a:path w="7685" h="7506" extrusionOk="0">
                  <a:moveTo>
                    <a:pt x="4701" y="1"/>
                  </a:moveTo>
                  <a:cubicBezTo>
                    <a:pt x="3824" y="1"/>
                    <a:pt x="2923" y="404"/>
                    <a:pt x="2287" y="1172"/>
                  </a:cubicBezTo>
                  <a:lnTo>
                    <a:pt x="128" y="3775"/>
                  </a:lnTo>
                  <a:cubicBezTo>
                    <a:pt x="80" y="3823"/>
                    <a:pt x="48" y="3870"/>
                    <a:pt x="1" y="3934"/>
                  </a:cubicBezTo>
                  <a:lnTo>
                    <a:pt x="4319" y="7506"/>
                  </a:lnTo>
                  <a:cubicBezTo>
                    <a:pt x="4366" y="7458"/>
                    <a:pt x="4398" y="7395"/>
                    <a:pt x="4446" y="7347"/>
                  </a:cubicBezTo>
                  <a:lnTo>
                    <a:pt x="6605" y="4759"/>
                  </a:lnTo>
                  <a:cubicBezTo>
                    <a:pt x="7684" y="3458"/>
                    <a:pt x="7589" y="1584"/>
                    <a:pt x="6398" y="600"/>
                  </a:cubicBezTo>
                  <a:cubicBezTo>
                    <a:pt x="5910" y="196"/>
                    <a:pt x="5311" y="1"/>
                    <a:pt x="47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9"/>
            <p:cNvSpPr/>
            <p:nvPr/>
          </p:nvSpPr>
          <p:spPr>
            <a:xfrm>
              <a:off x="2538740" y="2872569"/>
              <a:ext cx="258801" cy="125897"/>
            </a:xfrm>
            <a:custGeom>
              <a:avLst/>
              <a:gdLst/>
              <a:ahLst/>
              <a:cxnLst/>
              <a:rect l="l" t="t" r="r" b="b"/>
              <a:pathLst>
                <a:path w="6033" h="2935" extrusionOk="0">
                  <a:moveTo>
                    <a:pt x="2476" y="1"/>
                  </a:moveTo>
                  <a:cubicBezTo>
                    <a:pt x="2056" y="1"/>
                    <a:pt x="1649" y="62"/>
                    <a:pt x="1302" y="220"/>
                  </a:cubicBezTo>
                  <a:cubicBezTo>
                    <a:pt x="1016" y="332"/>
                    <a:pt x="2747" y="871"/>
                    <a:pt x="2747" y="871"/>
                  </a:cubicBezTo>
                  <a:cubicBezTo>
                    <a:pt x="2747" y="871"/>
                    <a:pt x="0" y="2141"/>
                    <a:pt x="143" y="2522"/>
                  </a:cubicBezTo>
                  <a:cubicBezTo>
                    <a:pt x="143" y="2538"/>
                    <a:pt x="159" y="2538"/>
                    <a:pt x="175" y="2554"/>
                  </a:cubicBezTo>
                  <a:cubicBezTo>
                    <a:pt x="270" y="2554"/>
                    <a:pt x="365" y="2570"/>
                    <a:pt x="476" y="2586"/>
                  </a:cubicBezTo>
                  <a:cubicBezTo>
                    <a:pt x="1111" y="2475"/>
                    <a:pt x="2365" y="1824"/>
                    <a:pt x="2366" y="1824"/>
                  </a:cubicBezTo>
                  <a:lnTo>
                    <a:pt x="2366" y="1824"/>
                  </a:lnTo>
                  <a:cubicBezTo>
                    <a:pt x="2365" y="1824"/>
                    <a:pt x="1953" y="2078"/>
                    <a:pt x="1508" y="2379"/>
                  </a:cubicBezTo>
                  <a:cubicBezTo>
                    <a:pt x="1606" y="2371"/>
                    <a:pt x="1705" y="2367"/>
                    <a:pt x="1804" y="2367"/>
                  </a:cubicBezTo>
                  <a:cubicBezTo>
                    <a:pt x="2075" y="2367"/>
                    <a:pt x="2348" y="2396"/>
                    <a:pt x="2604" y="2443"/>
                  </a:cubicBezTo>
                  <a:lnTo>
                    <a:pt x="2699" y="2379"/>
                  </a:lnTo>
                  <a:lnTo>
                    <a:pt x="2620" y="2443"/>
                  </a:lnTo>
                  <a:cubicBezTo>
                    <a:pt x="3159" y="2570"/>
                    <a:pt x="3683" y="2729"/>
                    <a:pt x="4191" y="2935"/>
                  </a:cubicBezTo>
                  <a:cubicBezTo>
                    <a:pt x="4937" y="2348"/>
                    <a:pt x="6033" y="1443"/>
                    <a:pt x="6033" y="1443"/>
                  </a:cubicBezTo>
                  <a:lnTo>
                    <a:pt x="5398" y="665"/>
                  </a:lnTo>
                  <a:cubicBezTo>
                    <a:pt x="5398" y="665"/>
                    <a:pt x="3864" y="1"/>
                    <a:pt x="2476"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9"/>
            <p:cNvSpPr/>
            <p:nvPr/>
          </p:nvSpPr>
          <p:spPr>
            <a:xfrm>
              <a:off x="2587129" y="2930823"/>
              <a:ext cx="160008" cy="92096"/>
            </a:xfrm>
            <a:custGeom>
              <a:avLst/>
              <a:gdLst/>
              <a:ahLst/>
              <a:cxnLst/>
              <a:rect l="l" t="t" r="r" b="b"/>
              <a:pathLst>
                <a:path w="3730" h="2147" extrusionOk="0">
                  <a:moveTo>
                    <a:pt x="2141" y="0"/>
                  </a:moveTo>
                  <a:cubicBezTo>
                    <a:pt x="1470" y="0"/>
                    <a:pt x="670" y="118"/>
                    <a:pt x="333" y="561"/>
                  </a:cubicBezTo>
                  <a:cubicBezTo>
                    <a:pt x="1" y="970"/>
                    <a:pt x="377" y="1727"/>
                    <a:pt x="835" y="1727"/>
                  </a:cubicBezTo>
                  <a:cubicBezTo>
                    <a:pt x="946" y="1727"/>
                    <a:pt x="1062" y="1683"/>
                    <a:pt x="1174" y="1577"/>
                  </a:cubicBezTo>
                  <a:lnTo>
                    <a:pt x="1174" y="1577"/>
                  </a:lnTo>
                  <a:cubicBezTo>
                    <a:pt x="1158" y="1799"/>
                    <a:pt x="1285" y="2006"/>
                    <a:pt x="1507" y="2085"/>
                  </a:cubicBezTo>
                  <a:cubicBezTo>
                    <a:pt x="1616" y="2127"/>
                    <a:pt x="1734" y="2147"/>
                    <a:pt x="1854" y="2147"/>
                  </a:cubicBezTo>
                  <a:cubicBezTo>
                    <a:pt x="1961" y="2147"/>
                    <a:pt x="2069" y="2131"/>
                    <a:pt x="2174" y="2101"/>
                  </a:cubicBezTo>
                  <a:cubicBezTo>
                    <a:pt x="2650" y="1990"/>
                    <a:pt x="3079" y="1704"/>
                    <a:pt x="3397" y="1307"/>
                  </a:cubicBezTo>
                  <a:cubicBezTo>
                    <a:pt x="3587" y="1053"/>
                    <a:pt x="3730" y="672"/>
                    <a:pt x="3539" y="386"/>
                  </a:cubicBezTo>
                  <a:cubicBezTo>
                    <a:pt x="3397" y="148"/>
                    <a:pt x="3079" y="69"/>
                    <a:pt x="2793" y="37"/>
                  </a:cubicBezTo>
                  <a:cubicBezTo>
                    <a:pt x="2612" y="16"/>
                    <a:pt x="2385" y="0"/>
                    <a:pt x="2141" y="0"/>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9"/>
            <p:cNvSpPr/>
            <p:nvPr/>
          </p:nvSpPr>
          <p:spPr>
            <a:xfrm>
              <a:off x="2516949" y="1866593"/>
              <a:ext cx="302384" cy="431352"/>
            </a:xfrm>
            <a:custGeom>
              <a:avLst/>
              <a:gdLst/>
              <a:ahLst/>
              <a:cxnLst/>
              <a:rect l="l" t="t" r="r" b="b"/>
              <a:pathLst>
                <a:path w="7049" h="10056" extrusionOk="0">
                  <a:moveTo>
                    <a:pt x="3814" y="0"/>
                  </a:moveTo>
                  <a:cubicBezTo>
                    <a:pt x="3578" y="0"/>
                    <a:pt x="3342" y="31"/>
                    <a:pt x="3112" y="97"/>
                  </a:cubicBezTo>
                  <a:cubicBezTo>
                    <a:pt x="1810" y="478"/>
                    <a:pt x="937" y="1732"/>
                    <a:pt x="508" y="3018"/>
                  </a:cubicBezTo>
                  <a:cubicBezTo>
                    <a:pt x="64" y="4320"/>
                    <a:pt x="0" y="5717"/>
                    <a:pt x="349" y="7050"/>
                  </a:cubicBezTo>
                  <a:cubicBezTo>
                    <a:pt x="635" y="8050"/>
                    <a:pt x="1365" y="9733"/>
                    <a:pt x="2508" y="10019"/>
                  </a:cubicBezTo>
                  <a:cubicBezTo>
                    <a:pt x="2611" y="10044"/>
                    <a:pt x="2707" y="10055"/>
                    <a:pt x="2796" y="10055"/>
                  </a:cubicBezTo>
                  <a:cubicBezTo>
                    <a:pt x="3968" y="10055"/>
                    <a:pt x="4046" y="8082"/>
                    <a:pt x="3604" y="8082"/>
                  </a:cubicBezTo>
                  <a:cubicBezTo>
                    <a:pt x="4144" y="8082"/>
                    <a:pt x="4604" y="7654"/>
                    <a:pt x="4763" y="7161"/>
                  </a:cubicBezTo>
                  <a:cubicBezTo>
                    <a:pt x="4890" y="6638"/>
                    <a:pt x="4842" y="6098"/>
                    <a:pt x="4620" y="5606"/>
                  </a:cubicBezTo>
                  <a:cubicBezTo>
                    <a:pt x="6080" y="5209"/>
                    <a:pt x="7049" y="3542"/>
                    <a:pt x="6652" y="2081"/>
                  </a:cubicBezTo>
                  <a:cubicBezTo>
                    <a:pt x="6305" y="867"/>
                    <a:pt x="5060" y="0"/>
                    <a:pt x="3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9"/>
            <p:cNvSpPr/>
            <p:nvPr/>
          </p:nvSpPr>
          <p:spPr>
            <a:xfrm>
              <a:off x="2281315" y="2162882"/>
              <a:ext cx="446091" cy="398409"/>
            </a:xfrm>
            <a:custGeom>
              <a:avLst/>
              <a:gdLst/>
              <a:ahLst/>
              <a:cxnLst/>
              <a:rect l="l" t="t" r="r" b="b"/>
              <a:pathLst>
                <a:path w="10399" h="9288" extrusionOk="0">
                  <a:moveTo>
                    <a:pt x="6192" y="0"/>
                  </a:moveTo>
                  <a:lnTo>
                    <a:pt x="0" y="6382"/>
                  </a:lnTo>
                  <a:lnTo>
                    <a:pt x="4557" y="9287"/>
                  </a:lnTo>
                  <a:lnTo>
                    <a:pt x="10399" y="2556"/>
                  </a:lnTo>
                  <a:lnTo>
                    <a:pt x="6192" y="0"/>
                  </a:lnTo>
                  <a:close/>
                </a:path>
              </a:pathLst>
            </a:custGeom>
            <a:solidFill>
              <a:srgbClr val="F4D7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9"/>
            <p:cNvSpPr/>
            <p:nvPr/>
          </p:nvSpPr>
          <p:spPr>
            <a:xfrm>
              <a:off x="2281315" y="2183301"/>
              <a:ext cx="446777" cy="377991"/>
            </a:xfrm>
            <a:custGeom>
              <a:avLst/>
              <a:gdLst/>
              <a:ahLst/>
              <a:cxnLst/>
              <a:rect l="l" t="t" r="r" b="b"/>
              <a:pathLst>
                <a:path w="10415" h="8812" extrusionOk="0">
                  <a:moveTo>
                    <a:pt x="5890" y="1"/>
                  </a:moveTo>
                  <a:lnTo>
                    <a:pt x="0" y="5906"/>
                  </a:lnTo>
                  <a:lnTo>
                    <a:pt x="4557" y="8811"/>
                  </a:lnTo>
                  <a:lnTo>
                    <a:pt x="10414" y="2953"/>
                  </a:lnTo>
                  <a:lnTo>
                    <a:pt x="58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9"/>
            <p:cNvSpPr/>
            <p:nvPr/>
          </p:nvSpPr>
          <p:spPr>
            <a:xfrm>
              <a:off x="2239104" y="2079791"/>
              <a:ext cx="321474" cy="356886"/>
            </a:xfrm>
            <a:custGeom>
              <a:avLst/>
              <a:gdLst/>
              <a:ahLst/>
              <a:cxnLst/>
              <a:rect l="l" t="t" r="r" b="b"/>
              <a:pathLst>
                <a:path w="7494" h="8320" extrusionOk="0">
                  <a:moveTo>
                    <a:pt x="6017" y="1"/>
                  </a:moveTo>
                  <a:lnTo>
                    <a:pt x="0" y="5573"/>
                  </a:lnTo>
                  <a:lnTo>
                    <a:pt x="1143" y="8319"/>
                  </a:lnTo>
                  <a:lnTo>
                    <a:pt x="7033" y="2430"/>
                  </a:lnTo>
                  <a:lnTo>
                    <a:pt x="7493" y="2191"/>
                  </a:lnTo>
                  <a:lnTo>
                    <a:pt x="6620" y="112"/>
                  </a:lnTo>
                  <a:lnTo>
                    <a:pt x="6017" y="1"/>
                  </a:lnTo>
                  <a:close/>
                </a:path>
              </a:pathLst>
            </a:custGeom>
            <a:solidFill>
              <a:srgbClr val="F4D7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9"/>
            <p:cNvSpPr/>
            <p:nvPr/>
          </p:nvSpPr>
          <p:spPr>
            <a:xfrm>
              <a:off x="2239104" y="2066879"/>
              <a:ext cx="301698" cy="373873"/>
            </a:xfrm>
            <a:custGeom>
              <a:avLst/>
              <a:gdLst/>
              <a:ahLst/>
              <a:cxnLst/>
              <a:rect l="l" t="t" r="r" b="b"/>
              <a:pathLst>
                <a:path w="7033" h="8716" extrusionOk="0">
                  <a:moveTo>
                    <a:pt x="5858" y="0"/>
                  </a:moveTo>
                  <a:lnTo>
                    <a:pt x="0" y="5874"/>
                  </a:lnTo>
                  <a:lnTo>
                    <a:pt x="1096" y="8715"/>
                  </a:lnTo>
                  <a:lnTo>
                    <a:pt x="7033" y="2731"/>
                  </a:lnTo>
                  <a:lnTo>
                    <a:pt x="58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9"/>
            <p:cNvSpPr/>
            <p:nvPr/>
          </p:nvSpPr>
          <p:spPr>
            <a:xfrm>
              <a:off x="2741644" y="2844557"/>
              <a:ext cx="75628" cy="72192"/>
            </a:xfrm>
            <a:custGeom>
              <a:avLst/>
              <a:gdLst/>
              <a:ahLst/>
              <a:cxnLst/>
              <a:rect l="l" t="t" r="r" b="b"/>
              <a:pathLst>
                <a:path w="1763" h="1683" fill="none" extrusionOk="0">
                  <a:moveTo>
                    <a:pt x="1" y="0"/>
                  </a:moveTo>
                  <a:lnTo>
                    <a:pt x="1763" y="1683"/>
                  </a:lnTo>
                </a:path>
              </a:pathLst>
            </a:custGeom>
            <a:noFill/>
            <a:ln w="35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9"/>
            <p:cNvSpPr/>
            <p:nvPr/>
          </p:nvSpPr>
          <p:spPr>
            <a:xfrm>
              <a:off x="2177804" y="2803676"/>
              <a:ext cx="9566" cy="129414"/>
            </a:xfrm>
            <a:custGeom>
              <a:avLst/>
              <a:gdLst/>
              <a:ahLst/>
              <a:cxnLst/>
              <a:rect l="l" t="t" r="r" b="b"/>
              <a:pathLst>
                <a:path w="223" h="3017" fill="none" extrusionOk="0">
                  <a:moveTo>
                    <a:pt x="223" y="1"/>
                  </a:moveTo>
                  <a:cubicBezTo>
                    <a:pt x="223" y="1"/>
                    <a:pt x="0" y="874"/>
                    <a:pt x="80" y="3017"/>
                  </a:cubicBezTo>
                </a:path>
              </a:pathLst>
            </a:custGeom>
            <a:noFill/>
            <a:ln w="39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9"/>
            <p:cNvSpPr/>
            <p:nvPr/>
          </p:nvSpPr>
          <p:spPr>
            <a:xfrm>
              <a:off x="1436884" y="1926563"/>
              <a:ext cx="409328" cy="409990"/>
            </a:xfrm>
            <a:custGeom>
              <a:avLst/>
              <a:gdLst/>
              <a:ahLst/>
              <a:cxnLst/>
              <a:rect l="l" t="t" r="r" b="b"/>
              <a:pathLst>
                <a:path w="9542" h="9558" extrusionOk="0">
                  <a:moveTo>
                    <a:pt x="4763" y="1"/>
                  </a:moveTo>
                  <a:cubicBezTo>
                    <a:pt x="2128" y="1"/>
                    <a:pt x="0" y="2128"/>
                    <a:pt x="0" y="4779"/>
                  </a:cubicBezTo>
                  <a:cubicBezTo>
                    <a:pt x="0" y="7414"/>
                    <a:pt x="2128" y="9558"/>
                    <a:pt x="4763" y="9558"/>
                  </a:cubicBezTo>
                  <a:cubicBezTo>
                    <a:pt x="7414" y="9558"/>
                    <a:pt x="9541" y="7414"/>
                    <a:pt x="9541" y="4779"/>
                  </a:cubicBezTo>
                  <a:cubicBezTo>
                    <a:pt x="9541" y="2128"/>
                    <a:pt x="7414" y="1"/>
                    <a:pt x="47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9"/>
            <p:cNvSpPr/>
            <p:nvPr/>
          </p:nvSpPr>
          <p:spPr>
            <a:xfrm>
              <a:off x="1420540" y="1926348"/>
              <a:ext cx="380029" cy="250850"/>
            </a:xfrm>
            <a:custGeom>
              <a:avLst/>
              <a:gdLst/>
              <a:ahLst/>
              <a:cxnLst/>
              <a:rect l="l" t="t" r="r" b="b"/>
              <a:pathLst>
                <a:path w="8859" h="5848" extrusionOk="0">
                  <a:moveTo>
                    <a:pt x="5145" y="0"/>
                  </a:moveTo>
                  <a:cubicBezTo>
                    <a:pt x="4436" y="0"/>
                    <a:pt x="3719" y="157"/>
                    <a:pt x="3048" y="482"/>
                  </a:cubicBezTo>
                  <a:cubicBezTo>
                    <a:pt x="1064" y="1450"/>
                    <a:pt x="0" y="3689"/>
                    <a:pt x="493" y="5848"/>
                  </a:cubicBezTo>
                  <a:cubicBezTo>
                    <a:pt x="937" y="5848"/>
                    <a:pt x="1382" y="5800"/>
                    <a:pt x="1826" y="5737"/>
                  </a:cubicBezTo>
                  <a:cubicBezTo>
                    <a:pt x="4572" y="5276"/>
                    <a:pt x="7065" y="3879"/>
                    <a:pt x="8859" y="1768"/>
                  </a:cubicBezTo>
                  <a:cubicBezTo>
                    <a:pt x="7930" y="618"/>
                    <a:pt x="6552" y="0"/>
                    <a:pt x="5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9"/>
            <p:cNvSpPr/>
            <p:nvPr/>
          </p:nvSpPr>
          <p:spPr>
            <a:xfrm>
              <a:off x="2051128" y="1431496"/>
              <a:ext cx="64046" cy="54906"/>
            </a:xfrm>
            <a:custGeom>
              <a:avLst/>
              <a:gdLst/>
              <a:ahLst/>
              <a:cxnLst/>
              <a:rect l="l" t="t" r="r" b="b"/>
              <a:pathLst>
                <a:path w="1493" h="1280" extrusionOk="0">
                  <a:moveTo>
                    <a:pt x="851" y="0"/>
                  </a:moveTo>
                  <a:cubicBezTo>
                    <a:pt x="697" y="0"/>
                    <a:pt x="541" y="57"/>
                    <a:pt x="413" y="185"/>
                  </a:cubicBezTo>
                  <a:cubicBezTo>
                    <a:pt x="1" y="582"/>
                    <a:pt x="286" y="1280"/>
                    <a:pt x="858" y="1280"/>
                  </a:cubicBezTo>
                  <a:cubicBezTo>
                    <a:pt x="1207" y="1280"/>
                    <a:pt x="1493" y="994"/>
                    <a:pt x="1493" y="645"/>
                  </a:cubicBezTo>
                  <a:cubicBezTo>
                    <a:pt x="1493" y="257"/>
                    <a:pt x="1178" y="0"/>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9"/>
            <p:cNvSpPr/>
            <p:nvPr/>
          </p:nvSpPr>
          <p:spPr>
            <a:xfrm>
              <a:off x="3067191" y="2602576"/>
              <a:ext cx="64046" cy="54734"/>
            </a:xfrm>
            <a:custGeom>
              <a:avLst/>
              <a:gdLst/>
              <a:ahLst/>
              <a:cxnLst/>
              <a:rect l="l" t="t" r="r" b="b"/>
              <a:pathLst>
                <a:path w="1493" h="1276" extrusionOk="0">
                  <a:moveTo>
                    <a:pt x="860" y="1"/>
                  </a:moveTo>
                  <a:cubicBezTo>
                    <a:pt x="703" y="1"/>
                    <a:pt x="543" y="61"/>
                    <a:pt x="413" y="196"/>
                  </a:cubicBezTo>
                  <a:cubicBezTo>
                    <a:pt x="0" y="593"/>
                    <a:pt x="286" y="1276"/>
                    <a:pt x="857" y="1276"/>
                  </a:cubicBezTo>
                  <a:cubicBezTo>
                    <a:pt x="1207" y="1276"/>
                    <a:pt x="1492" y="990"/>
                    <a:pt x="1492" y="641"/>
                  </a:cubicBezTo>
                  <a:cubicBezTo>
                    <a:pt x="1492" y="256"/>
                    <a:pt x="1183"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9"/>
            <p:cNvSpPr/>
            <p:nvPr/>
          </p:nvSpPr>
          <p:spPr>
            <a:xfrm>
              <a:off x="1789627" y="2901353"/>
              <a:ext cx="64046" cy="54906"/>
            </a:xfrm>
            <a:custGeom>
              <a:avLst/>
              <a:gdLst/>
              <a:ahLst/>
              <a:cxnLst/>
              <a:rect l="l" t="t" r="r" b="b"/>
              <a:pathLst>
                <a:path w="1493" h="1280" extrusionOk="0">
                  <a:moveTo>
                    <a:pt x="851" y="0"/>
                  </a:moveTo>
                  <a:cubicBezTo>
                    <a:pt x="697" y="0"/>
                    <a:pt x="541" y="57"/>
                    <a:pt x="413" y="184"/>
                  </a:cubicBezTo>
                  <a:cubicBezTo>
                    <a:pt x="1" y="597"/>
                    <a:pt x="286" y="1280"/>
                    <a:pt x="858" y="1280"/>
                  </a:cubicBezTo>
                  <a:cubicBezTo>
                    <a:pt x="1207" y="1280"/>
                    <a:pt x="1493" y="994"/>
                    <a:pt x="1493" y="645"/>
                  </a:cubicBezTo>
                  <a:cubicBezTo>
                    <a:pt x="1493" y="256"/>
                    <a:pt x="1178" y="0"/>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9"/>
            <p:cNvSpPr/>
            <p:nvPr/>
          </p:nvSpPr>
          <p:spPr>
            <a:xfrm>
              <a:off x="519473" y="1346566"/>
              <a:ext cx="224783" cy="224770"/>
            </a:xfrm>
            <a:custGeom>
              <a:avLst/>
              <a:gdLst/>
              <a:ahLst/>
              <a:cxnLst/>
              <a:rect l="l" t="t" r="r" b="b"/>
              <a:pathLst>
                <a:path w="5240" h="5240" extrusionOk="0">
                  <a:moveTo>
                    <a:pt x="2620" y="1"/>
                  </a:moveTo>
                  <a:cubicBezTo>
                    <a:pt x="1175" y="1"/>
                    <a:pt x="1" y="1175"/>
                    <a:pt x="1" y="2620"/>
                  </a:cubicBezTo>
                  <a:cubicBezTo>
                    <a:pt x="1" y="4065"/>
                    <a:pt x="1175" y="5239"/>
                    <a:pt x="2620" y="5239"/>
                  </a:cubicBezTo>
                  <a:cubicBezTo>
                    <a:pt x="4081" y="5239"/>
                    <a:pt x="5239" y="4065"/>
                    <a:pt x="5239" y="2620"/>
                  </a:cubicBezTo>
                  <a:cubicBezTo>
                    <a:pt x="5239" y="1175"/>
                    <a:pt x="4081" y="1"/>
                    <a:pt x="2620" y="1"/>
                  </a:cubicBezTo>
                  <a:close/>
                </a:path>
              </a:pathLst>
            </a:custGeom>
            <a:solidFill>
              <a:srgbClr val="B8C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9"/>
            <p:cNvSpPr/>
            <p:nvPr/>
          </p:nvSpPr>
          <p:spPr>
            <a:xfrm>
              <a:off x="3272153" y="1926570"/>
              <a:ext cx="180513" cy="135033"/>
            </a:xfrm>
            <a:custGeom>
              <a:avLst/>
              <a:gdLst/>
              <a:ahLst/>
              <a:cxnLst/>
              <a:rect l="l" t="t" r="r" b="b"/>
              <a:pathLst>
                <a:path w="4208" h="3148" extrusionOk="0">
                  <a:moveTo>
                    <a:pt x="2104" y="0"/>
                  </a:moveTo>
                  <a:cubicBezTo>
                    <a:pt x="1703" y="0"/>
                    <a:pt x="1302" y="155"/>
                    <a:pt x="1001" y="464"/>
                  </a:cubicBezTo>
                  <a:cubicBezTo>
                    <a:pt x="1" y="1449"/>
                    <a:pt x="699" y="3147"/>
                    <a:pt x="2096" y="3147"/>
                  </a:cubicBezTo>
                  <a:cubicBezTo>
                    <a:pt x="3509" y="3147"/>
                    <a:pt x="4207" y="1449"/>
                    <a:pt x="3207" y="464"/>
                  </a:cubicBezTo>
                  <a:cubicBezTo>
                    <a:pt x="2906" y="155"/>
                    <a:pt x="2505" y="0"/>
                    <a:pt x="2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9"/>
            <p:cNvSpPr/>
            <p:nvPr/>
          </p:nvSpPr>
          <p:spPr>
            <a:xfrm>
              <a:off x="1209443" y="4346121"/>
              <a:ext cx="67435" cy="8236"/>
            </a:xfrm>
            <a:custGeom>
              <a:avLst/>
              <a:gdLst/>
              <a:ahLst/>
              <a:cxnLst/>
              <a:rect l="l" t="t" r="r" b="b"/>
              <a:pathLst>
                <a:path w="1572" h="192" fill="none" extrusionOk="0">
                  <a:moveTo>
                    <a:pt x="0" y="1"/>
                  </a:moveTo>
                  <a:cubicBezTo>
                    <a:pt x="508" y="159"/>
                    <a:pt x="1048" y="191"/>
                    <a:pt x="1572" y="112"/>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9"/>
            <p:cNvSpPr/>
            <p:nvPr/>
          </p:nvSpPr>
          <p:spPr>
            <a:xfrm>
              <a:off x="1043259" y="4270537"/>
              <a:ext cx="134870" cy="62026"/>
            </a:xfrm>
            <a:custGeom>
              <a:avLst/>
              <a:gdLst/>
              <a:ahLst/>
              <a:cxnLst/>
              <a:rect l="l" t="t" r="r" b="b"/>
              <a:pathLst>
                <a:path w="3144" h="1446" fill="none" extrusionOk="0">
                  <a:moveTo>
                    <a:pt x="1" y="64"/>
                  </a:moveTo>
                  <a:cubicBezTo>
                    <a:pt x="1207" y="1"/>
                    <a:pt x="2160" y="905"/>
                    <a:pt x="3144" y="1445"/>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9"/>
            <p:cNvSpPr/>
            <p:nvPr/>
          </p:nvSpPr>
          <p:spPr>
            <a:xfrm>
              <a:off x="1787611" y="4504110"/>
              <a:ext cx="47016" cy="19775"/>
            </a:xfrm>
            <a:custGeom>
              <a:avLst/>
              <a:gdLst/>
              <a:ahLst/>
              <a:cxnLst/>
              <a:rect l="l" t="t" r="r" b="b"/>
              <a:pathLst>
                <a:path w="1096" h="461" fill="none" extrusionOk="0">
                  <a:moveTo>
                    <a:pt x="0" y="461"/>
                  </a:moveTo>
                  <a:cubicBezTo>
                    <a:pt x="381" y="334"/>
                    <a:pt x="746" y="191"/>
                    <a:pt x="1095" y="1"/>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9"/>
            <p:cNvSpPr/>
            <p:nvPr/>
          </p:nvSpPr>
          <p:spPr>
            <a:xfrm>
              <a:off x="1634382" y="4531350"/>
              <a:ext cx="124660" cy="67474"/>
            </a:xfrm>
            <a:custGeom>
              <a:avLst/>
              <a:gdLst/>
              <a:ahLst/>
              <a:cxnLst/>
              <a:rect l="l" t="t" r="r" b="b"/>
              <a:pathLst>
                <a:path w="2906" h="1573" fill="none" extrusionOk="0">
                  <a:moveTo>
                    <a:pt x="0" y="1572"/>
                  </a:moveTo>
                  <a:cubicBezTo>
                    <a:pt x="667" y="509"/>
                    <a:pt x="1778" y="271"/>
                    <a:pt x="2905" y="1"/>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9"/>
            <p:cNvSpPr/>
            <p:nvPr/>
          </p:nvSpPr>
          <p:spPr>
            <a:xfrm>
              <a:off x="1970096" y="1046215"/>
              <a:ext cx="1449206" cy="224770"/>
            </a:xfrm>
            <a:custGeom>
              <a:avLst/>
              <a:gdLst/>
              <a:ahLst/>
              <a:cxnLst/>
              <a:rect l="l" t="t" r="r" b="b"/>
              <a:pathLst>
                <a:path w="33783" h="5240" extrusionOk="0">
                  <a:moveTo>
                    <a:pt x="2620" y="1"/>
                  </a:moveTo>
                  <a:cubicBezTo>
                    <a:pt x="1175" y="1"/>
                    <a:pt x="1" y="1176"/>
                    <a:pt x="1" y="2620"/>
                  </a:cubicBezTo>
                  <a:cubicBezTo>
                    <a:pt x="1" y="4065"/>
                    <a:pt x="1175" y="5240"/>
                    <a:pt x="2620" y="5240"/>
                  </a:cubicBezTo>
                  <a:lnTo>
                    <a:pt x="31163" y="5240"/>
                  </a:lnTo>
                  <a:cubicBezTo>
                    <a:pt x="32608" y="5240"/>
                    <a:pt x="33783" y="4065"/>
                    <a:pt x="33783" y="2620"/>
                  </a:cubicBezTo>
                  <a:cubicBezTo>
                    <a:pt x="33783" y="1176"/>
                    <a:pt x="32608" y="1"/>
                    <a:pt x="31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9"/>
            <p:cNvSpPr/>
            <p:nvPr/>
          </p:nvSpPr>
          <p:spPr>
            <a:xfrm>
              <a:off x="2141041" y="816073"/>
              <a:ext cx="396373" cy="395663"/>
            </a:xfrm>
            <a:custGeom>
              <a:avLst/>
              <a:gdLst/>
              <a:ahLst/>
              <a:cxnLst/>
              <a:rect l="l" t="t" r="r" b="b"/>
              <a:pathLst>
                <a:path w="9240" h="9224" extrusionOk="0">
                  <a:moveTo>
                    <a:pt x="4620" y="0"/>
                  </a:moveTo>
                  <a:cubicBezTo>
                    <a:pt x="2064" y="0"/>
                    <a:pt x="0" y="2064"/>
                    <a:pt x="0" y="4620"/>
                  </a:cubicBezTo>
                  <a:cubicBezTo>
                    <a:pt x="0" y="7160"/>
                    <a:pt x="2064" y="9224"/>
                    <a:pt x="4620" y="9224"/>
                  </a:cubicBezTo>
                  <a:cubicBezTo>
                    <a:pt x="7176" y="9224"/>
                    <a:pt x="9239" y="7160"/>
                    <a:pt x="9239" y="4620"/>
                  </a:cubicBezTo>
                  <a:cubicBezTo>
                    <a:pt x="9239" y="2064"/>
                    <a:pt x="7176"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9"/>
            <p:cNvSpPr/>
            <p:nvPr/>
          </p:nvSpPr>
          <p:spPr>
            <a:xfrm>
              <a:off x="2884663" y="762923"/>
              <a:ext cx="395687" cy="395706"/>
            </a:xfrm>
            <a:custGeom>
              <a:avLst/>
              <a:gdLst/>
              <a:ahLst/>
              <a:cxnLst/>
              <a:rect l="l" t="t" r="r" b="b"/>
              <a:pathLst>
                <a:path w="9224" h="9225" extrusionOk="0">
                  <a:moveTo>
                    <a:pt x="4620" y="1"/>
                  </a:moveTo>
                  <a:cubicBezTo>
                    <a:pt x="2064" y="1"/>
                    <a:pt x="1" y="2065"/>
                    <a:pt x="1" y="4605"/>
                  </a:cubicBezTo>
                  <a:cubicBezTo>
                    <a:pt x="1" y="7161"/>
                    <a:pt x="2064" y="9224"/>
                    <a:pt x="4620" y="9224"/>
                  </a:cubicBezTo>
                  <a:cubicBezTo>
                    <a:pt x="7160" y="9224"/>
                    <a:pt x="9224" y="7161"/>
                    <a:pt x="9224" y="4605"/>
                  </a:cubicBezTo>
                  <a:cubicBezTo>
                    <a:pt x="9224" y="2065"/>
                    <a:pt x="7160" y="1"/>
                    <a:pt x="4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9"/>
            <p:cNvSpPr/>
            <p:nvPr/>
          </p:nvSpPr>
          <p:spPr>
            <a:xfrm>
              <a:off x="2457021" y="549125"/>
              <a:ext cx="636084" cy="636047"/>
            </a:xfrm>
            <a:custGeom>
              <a:avLst/>
              <a:gdLst/>
              <a:ahLst/>
              <a:cxnLst/>
              <a:rect l="l" t="t" r="r" b="b"/>
              <a:pathLst>
                <a:path w="14828" h="14828" extrusionOk="0">
                  <a:moveTo>
                    <a:pt x="7414" y="0"/>
                  </a:moveTo>
                  <a:cubicBezTo>
                    <a:pt x="3318" y="0"/>
                    <a:pt x="0" y="3318"/>
                    <a:pt x="0" y="7414"/>
                  </a:cubicBezTo>
                  <a:cubicBezTo>
                    <a:pt x="0" y="11510"/>
                    <a:pt x="3318" y="14827"/>
                    <a:pt x="7414" y="14827"/>
                  </a:cubicBezTo>
                  <a:cubicBezTo>
                    <a:pt x="11510" y="14827"/>
                    <a:pt x="14827" y="11510"/>
                    <a:pt x="14827" y="7414"/>
                  </a:cubicBezTo>
                  <a:cubicBezTo>
                    <a:pt x="14827" y="3318"/>
                    <a:pt x="11510" y="0"/>
                    <a:pt x="7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9"/>
            <p:cNvSpPr/>
            <p:nvPr/>
          </p:nvSpPr>
          <p:spPr>
            <a:xfrm>
              <a:off x="2876513" y="1193308"/>
              <a:ext cx="370506" cy="531297"/>
            </a:xfrm>
            <a:custGeom>
              <a:avLst/>
              <a:gdLst/>
              <a:ahLst/>
              <a:cxnLst/>
              <a:rect l="l" t="t" r="r" b="b"/>
              <a:pathLst>
                <a:path w="8637" h="12386" extrusionOk="0">
                  <a:moveTo>
                    <a:pt x="4747" y="1"/>
                  </a:moveTo>
                  <a:lnTo>
                    <a:pt x="3096" y="3620"/>
                  </a:lnTo>
                  <a:cubicBezTo>
                    <a:pt x="2064" y="5875"/>
                    <a:pt x="0" y="8875"/>
                    <a:pt x="2064" y="11177"/>
                  </a:cubicBezTo>
                  <a:cubicBezTo>
                    <a:pt x="2779" y="11977"/>
                    <a:pt x="3769" y="12385"/>
                    <a:pt x="4760" y="12385"/>
                  </a:cubicBezTo>
                  <a:cubicBezTo>
                    <a:pt x="5617" y="12385"/>
                    <a:pt x="6475" y="12081"/>
                    <a:pt x="7160" y="11463"/>
                  </a:cubicBezTo>
                  <a:cubicBezTo>
                    <a:pt x="8636" y="10129"/>
                    <a:pt x="8430" y="8526"/>
                    <a:pt x="7858" y="6970"/>
                  </a:cubicBezTo>
                  <a:cubicBezTo>
                    <a:pt x="7573" y="6224"/>
                    <a:pt x="7223" y="5494"/>
                    <a:pt x="6906" y="4811"/>
                  </a:cubicBezTo>
                  <a:cubicBezTo>
                    <a:pt x="6191" y="3208"/>
                    <a:pt x="5477" y="1604"/>
                    <a:pt x="47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9"/>
            <p:cNvSpPr/>
            <p:nvPr/>
          </p:nvSpPr>
          <p:spPr>
            <a:xfrm>
              <a:off x="2266343" y="2109089"/>
              <a:ext cx="243829" cy="298978"/>
            </a:xfrm>
            <a:custGeom>
              <a:avLst/>
              <a:gdLst/>
              <a:ahLst/>
              <a:cxnLst/>
              <a:rect l="l" t="t" r="r" b="b"/>
              <a:pathLst>
                <a:path w="5684" h="6970" fill="none" extrusionOk="0">
                  <a:moveTo>
                    <a:pt x="4937" y="0"/>
                  </a:moveTo>
                  <a:lnTo>
                    <a:pt x="5683" y="1953"/>
                  </a:lnTo>
                  <a:lnTo>
                    <a:pt x="699" y="6969"/>
                  </a:lnTo>
                  <a:lnTo>
                    <a:pt x="0" y="4937"/>
                  </a:lnTo>
                  <a:close/>
                </a:path>
              </a:pathLst>
            </a:custGeom>
            <a:noFill/>
            <a:ln w="39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9"/>
            <p:cNvSpPr/>
            <p:nvPr/>
          </p:nvSpPr>
          <p:spPr>
            <a:xfrm>
              <a:off x="2333735" y="2231646"/>
              <a:ext cx="346011" cy="299664"/>
            </a:xfrm>
            <a:custGeom>
              <a:avLst/>
              <a:gdLst/>
              <a:ahLst/>
              <a:cxnLst/>
              <a:rect l="l" t="t" r="r" b="b"/>
              <a:pathLst>
                <a:path w="8066" h="6986" fill="none" extrusionOk="0">
                  <a:moveTo>
                    <a:pt x="4747" y="1"/>
                  </a:moveTo>
                  <a:lnTo>
                    <a:pt x="1" y="4700"/>
                  </a:lnTo>
                  <a:lnTo>
                    <a:pt x="3208" y="6986"/>
                  </a:lnTo>
                  <a:lnTo>
                    <a:pt x="8065" y="2080"/>
                  </a:lnTo>
                  <a:close/>
                </a:path>
              </a:pathLst>
            </a:custGeom>
            <a:noFill/>
            <a:ln w="39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9"/>
            <p:cNvSpPr/>
            <p:nvPr/>
          </p:nvSpPr>
          <p:spPr>
            <a:xfrm>
              <a:off x="2567310" y="2301139"/>
              <a:ext cx="43" cy="0"/>
            </a:xfrm>
            <a:custGeom>
              <a:avLst/>
              <a:gdLst/>
              <a:ahLst/>
              <a:cxnLst/>
              <a:rect l="l" t="t" r="r" b="b"/>
              <a:pathLst>
                <a:path w="1" fill="none" extrusionOk="0">
                  <a:moveTo>
                    <a:pt x="1" y="0"/>
                  </a:moveTo>
                  <a:close/>
                </a:path>
              </a:pathLst>
            </a:custGeom>
            <a:noFill/>
            <a:ln w="39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7" name="Google Shape;1697;p79"/>
            <p:cNvGrpSpPr/>
            <p:nvPr/>
          </p:nvGrpSpPr>
          <p:grpSpPr>
            <a:xfrm>
              <a:off x="357455" y="3029566"/>
              <a:ext cx="713703" cy="162023"/>
              <a:chOff x="1326150" y="2631469"/>
              <a:chExt cx="882750" cy="200400"/>
            </a:xfrm>
          </p:grpSpPr>
          <p:sp>
            <p:nvSpPr>
              <p:cNvPr id="1698" name="Google Shape;1698;p79"/>
              <p:cNvSpPr/>
              <p:nvPr/>
            </p:nvSpPr>
            <p:spPr>
              <a:xfrm>
                <a:off x="1326150" y="2631469"/>
                <a:ext cx="200400" cy="20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9"/>
              <p:cNvSpPr/>
              <p:nvPr/>
            </p:nvSpPr>
            <p:spPr>
              <a:xfrm>
                <a:off x="1667325" y="2631469"/>
                <a:ext cx="200400" cy="20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9"/>
              <p:cNvSpPr/>
              <p:nvPr/>
            </p:nvSpPr>
            <p:spPr>
              <a:xfrm>
                <a:off x="2008500" y="2631469"/>
                <a:ext cx="200400" cy="20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pic>
        <p:nvPicPr>
          <p:cNvPr id="1705" name="Google Shape;1705;p80"/>
          <p:cNvPicPr preferRelativeResize="0"/>
          <p:nvPr/>
        </p:nvPicPr>
        <p:blipFill>
          <a:blip r:embed="rId3">
            <a:alphaModFix/>
          </a:blip>
          <a:stretch>
            <a:fillRect/>
          </a:stretch>
        </p:blipFill>
        <p:spPr>
          <a:xfrm>
            <a:off x="1538325" y="1243225"/>
            <a:ext cx="6282175" cy="3455351"/>
          </a:xfrm>
          <a:prstGeom prst="rect">
            <a:avLst/>
          </a:prstGeom>
          <a:noFill/>
          <a:ln>
            <a:noFill/>
          </a:ln>
        </p:spPr>
      </p:pic>
      <p:sp>
        <p:nvSpPr>
          <p:cNvPr id="1706" name="Google Shape;1706;p80"/>
          <p:cNvSpPr txBox="1">
            <a:spLocks noGrp="1"/>
          </p:cNvSpPr>
          <p:nvPr>
            <p:ph type="title"/>
          </p:nvPr>
        </p:nvSpPr>
        <p:spPr>
          <a:xfrm>
            <a:off x="344400" y="2941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accent4"/>
                </a:solidFill>
                <a:latin typeface="배달의민족 주아" panose="02020603020101020101" pitchFamily="18" charset="-127"/>
                <a:ea typeface="배달의민족 주아" panose="02020603020101020101" pitchFamily="18" charset="-127"/>
                <a:cs typeface="Jua"/>
                <a:sym typeface="Jua"/>
              </a:rPr>
              <a:t>03-4</a:t>
            </a:r>
            <a:r>
              <a:rPr lang="en" sz="3200" dirty="0">
                <a:latin typeface="배달의민족 주아" panose="02020603020101020101" pitchFamily="18" charset="-127"/>
                <a:ea typeface="배달의민족 주아" panose="02020603020101020101" pitchFamily="18" charset="-127"/>
                <a:cs typeface="Jua"/>
                <a:sym typeface="Jua"/>
              </a:rPr>
              <a:t>  라. </a:t>
            </a:r>
            <a:r>
              <a:rPr lang="en" sz="2900" dirty="0">
                <a:latin typeface="배달의민족 주아" panose="02020603020101020101" pitchFamily="18" charset="-127"/>
                <a:ea typeface="배달의민족 주아" panose="02020603020101020101" pitchFamily="18" charset="-127"/>
                <a:cs typeface="Jua"/>
                <a:sym typeface="Jua"/>
              </a:rPr>
              <a:t>평균 보험료 vs 우울증 지수 시각화</a:t>
            </a:r>
            <a:endParaRPr sz="2200" b="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81"/>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2500" b="0">
              <a:latin typeface="Jua"/>
              <a:ea typeface="Jua"/>
              <a:cs typeface="Jua"/>
              <a:sym typeface="Jua"/>
            </a:endParaRPr>
          </a:p>
          <a:p>
            <a:pPr marL="0" lvl="0" indent="0" algn="l" rtl="0">
              <a:spcBef>
                <a:spcPts val="0"/>
              </a:spcBef>
              <a:spcAft>
                <a:spcPts val="0"/>
              </a:spcAft>
              <a:buNone/>
            </a:pPr>
            <a:endParaRPr/>
          </a:p>
        </p:txBody>
      </p:sp>
      <p:pic>
        <p:nvPicPr>
          <p:cNvPr id="1712" name="Google Shape;1712;p81"/>
          <p:cNvPicPr preferRelativeResize="0"/>
          <p:nvPr/>
        </p:nvPicPr>
        <p:blipFill>
          <a:blip r:embed="rId3">
            <a:alphaModFix/>
          </a:blip>
          <a:stretch>
            <a:fillRect/>
          </a:stretch>
        </p:blipFill>
        <p:spPr>
          <a:xfrm>
            <a:off x="173850" y="1339750"/>
            <a:ext cx="4443500" cy="2547200"/>
          </a:xfrm>
          <a:prstGeom prst="rect">
            <a:avLst/>
          </a:prstGeom>
          <a:noFill/>
          <a:ln>
            <a:noFill/>
          </a:ln>
        </p:spPr>
      </p:pic>
      <p:pic>
        <p:nvPicPr>
          <p:cNvPr id="1713" name="Google Shape;1713;p81"/>
          <p:cNvPicPr preferRelativeResize="0"/>
          <p:nvPr/>
        </p:nvPicPr>
        <p:blipFill>
          <a:blip r:embed="rId4">
            <a:alphaModFix/>
          </a:blip>
          <a:stretch>
            <a:fillRect/>
          </a:stretch>
        </p:blipFill>
        <p:spPr>
          <a:xfrm>
            <a:off x="4571973" y="1291800"/>
            <a:ext cx="4572027" cy="2661063"/>
          </a:xfrm>
          <a:prstGeom prst="rect">
            <a:avLst/>
          </a:prstGeom>
          <a:noFill/>
          <a:ln>
            <a:noFill/>
          </a:ln>
        </p:spPr>
      </p:pic>
      <p:sp>
        <p:nvSpPr>
          <p:cNvPr id="1714" name="Google Shape;1714;p81"/>
          <p:cNvSpPr txBox="1">
            <a:spLocks noGrp="1"/>
          </p:cNvSpPr>
          <p:nvPr>
            <p:ph type="title"/>
          </p:nvPr>
        </p:nvSpPr>
        <p:spPr>
          <a:xfrm>
            <a:off x="408700" y="3692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accent4"/>
                </a:solidFill>
                <a:latin typeface="배달의민족 주아" panose="02020603020101020101" pitchFamily="18" charset="-127"/>
                <a:ea typeface="배달의민족 주아" panose="02020603020101020101" pitchFamily="18" charset="-127"/>
                <a:cs typeface="Jua"/>
                <a:sym typeface="Jua"/>
              </a:rPr>
              <a:t>03-4</a:t>
            </a:r>
            <a:r>
              <a:rPr lang="en" sz="3200" dirty="0">
                <a:latin typeface="배달의민족 주아" panose="02020603020101020101" pitchFamily="18" charset="-127"/>
                <a:ea typeface="배달의민족 주아" panose="02020603020101020101" pitchFamily="18" charset="-127"/>
                <a:cs typeface="Jua"/>
                <a:sym typeface="Jua"/>
              </a:rPr>
              <a:t>  라. </a:t>
            </a:r>
            <a:r>
              <a:rPr lang="en" sz="2900" dirty="0">
                <a:latin typeface="배달의민족 주아" panose="02020603020101020101" pitchFamily="18" charset="-127"/>
                <a:ea typeface="배달의민족 주아" panose="02020603020101020101" pitchFamily="18" charset="-127"/>
                <a:cs typeface="Jua"/>
                <a:sym typeface="Jua"/>
              </a:rPr>
              <a:t>평균 보험료 vs. 우울증의 상관관계</a:t>
            </a:r>
            <a:endParaRPr sz="290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p:txBody>
      </p:sp>
      <p:sp>
        <p:nvSpPr>
          <p:cNvPr id="1715" name="Google Shape;1715;p81"/>
          <p:cNvSpPr txBox="1"/>
          <p:nvPr/>
        </p:nvSpPr>
        <p:spPr>
          <a:xfrm>
            <a:off x="1821975" y="1148675"/>
            <a:ext cx="1356300" cy="2925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Nanum Gothic"/>
                <a:ea typeface="Nanum Gothic"/>
                <a:cs typeface="Nanum Gothic"/>
                <a:sym typeface="Nanum Gothic"/>
              </a:rPr>
              <a:t>평균보험료 vs 우울증결과자</a:t>
            </a:r>
            <a:endParaRPr sz="700">
              <a:latin typeface="Nanum Gothic"/>
              <a:ea typeface="Nanum Gothic"/>
              <a:cs typeface="Nanum Gothic"/>
              <a:sym typeface="Nanum Gothic"/>
            </a:endParaRPr>
          </a:p>
        </p:txBody>
      </p:sp>
      <p:sp>
        <p:nvSpPr>
          <p:cNvPr id="1716" name="Google Shape;1716;p81"/>
          <p:cNvSpPr txBox="1"/>
          <p:nvPr/>
        </p:nvSpPr>
        <p:spPr>
          <a:xfrm>
            <a:off x="1898175" y="3733775"/>
            <a:ext cx="895200" cy="2769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Nanum Gothic"/>
                <a:ea typeface="Nanum Gothic"/>
                <a:cs typeface="Nanum Gothic"/>
                <a:sym typeface="Nanum Gothic"/>
              </a:rPr>
              <a:t>우울증결과자(명)</a:t>
            </a:r>
            <a:endParaRPr sz="600">
              <a:latin typeface="Nanum Gothic"/>
              <a:ea typeface="Nanum Gothic"/>
              <a:cs typeface="Nanum Gothic"/>
              <a:sym typeface="Nanum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pic>
        <p:nvPicPr>
          <p:cNvPr id="1721" name="Google Shape;1721;p82"/>
          <p:cNvPicPr preferRelativeResize="0"/>
          <p:nvPr/>
        </p:nvPicPr>
        <p:blipFill>
          <a:blip r:embed="rId3">
            <a:alphaModFix/>
          </a:blip>
          <a:stretch>
            <a:fillRect/>
          </a:stretch>
        </p:blipFill>
        <p:spPr>
          <a:xfrm>
            <a:off x="1337050" y="1019625"/>
            <a:ext cx="6233894" cy="3667575"/>
          </a:xfrm>
          <a:prstGeom prst="rect">
            <a:avLst/>
          </a:prstGeom>
          <a:noFill/>
          <a:ln>
            <a:noFill/>
          </a:ln>
        </p:spPr>
      </p:pic>
      <p:sp>
        <p:nvSpPr>
          <p:cNvPr id="1722" name="Google Shape;1722;p82"/>
          <p:cNvSpPr txBox="1">
            <a:spLocks noGrp="1"/>
          </p:cNvSpPr>
          <p:nvPr>
            <p:ph type="title"/>
          </p:nvPr>
        </p:nvSpPr>
        <p:spPr>
          <a:xfrm>
            <a:off x="344400" y="1877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accent4"/>
                </a:solidFill>
                <a:latin typeface="배달의민족 주아" panose="02020603020101020101" pitchFamily="18" charset="-127"/>
                <a:ea typeface="배달의민족 주아" panose="02020603020101020101" pitchFamily="18" charset="-127"/>
                <a:cs typeface="Jua"/>
                <a:sym typeface="Jua"/>
              </a:rPr>
              <a:t>03-4</a:t>
            </a:r>
            <a:r>
              <a:rPr lang="en" sz="3200" dirty="0">
                <a:latin typeface="배달의민족 주아" panose="02020603020101020101" pitchFamily="18" charset="-127"/>
                <a:ea typeface="배달의민족 주아" panose="02020603020101020101" pitchFamily="18" charset="-127"/>
                <a:cs typeface="Jua"/>
                <a:sym typeface="Jua"/>
              </a:rPr>
              <a:t>  </a:t>
            </a:r>
            <a:r>
              <a:rPr lang="en" sz="3200" u="sng" dirty="0">
                <a:latin typeface="배달의민족 주아" panose="02020603020101020101" pitchFamily="18" charset="-127"/>
                <a:ea typeface="배달의민족 주아" panose="02020603020101020101" pitchFamily="18" charset="-127"/>
                <a:cs typeface="Jua"/>
                <a:sym typeface="Jua"/>
              </a:rPr>
              <a:t>라</a:t>
            </a:r>
            <a:r>
              <a:rPr lang="en" sz="3200" dirty="0">
                <a:latin typeface="배달의민족 주아" panose="02020603020101020101" pitchFamily="18" charset="-127"/>
                <a:ea typeface="배달의민족 주아" panose="02020603020101020101" pitchFamily="18" charset="-127"/>
                <a:cs typeface="Jua"/>
                <a:sym typeface="Jua"/>
              </a:rPr>
              <a:t>. </a:t>
            </a:r>
            <a:r>
              <a:rPr lang="en" sz="2900" dirty="0">
                <a:latin typeface="배달의민족 주아" panose="02020603020101020101" pitchFamily="18" charset="-127"/>
                <a:ea typeface="배달의민족 주아" panose="02020603020101020101" pitchFamily="18" charset="-127"/>
                <a:cs typeface="Jua"/>
                <a:sym typeface="Jua"/>
              </a:rPr>
              <a:t>병원 진단 수 vs. 우울증 결과자 상관관계 </a:t>
            </a:r>
            <a:endParaRPr sz="2200" b="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p:txBody>
      </p:sp>
      <p:sp>
        <p:nvSpPr>
          <p:cNvPr id="1723" name="Google Shape;1723;p82"/>
          <p:cNvSpPr txBox="1"/>
          <p:nvPr/>
        </p:nvSpPr>
        <p:spPr>
          <a:xfrm>
            <a:off x="4224275" y="4459725"/>
            <a:ext cx="895200" cy="284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50">
                <a:latin typeface="Nanum Gothic"/>
                <a:ea typeface="Nanum Gothic"/>
                <a:cs typeface="Nanum Gothic"/>
                <a:sym typeface="Nanum Gothic"/>
              </a:rPr>
              <a:t>우울증결과자(명)</a:t>
            </a:r>
            <a:endParaRPr sz="650">
              <a:latin typeface="Nanum Gothic"/>
              <a:ea typeface="Nanum Gothic"/>
              <a:cs typeface="Nanum Gothic"/>
              <a:sym typeface="Nanum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sp>
        <p:nvSpPr>
          <p:cNvPr id="1728" name="Google Shape;1728;p83"/>
          <p:cNvSpPr txBox="1">
            <a:spLocks noGrp="1"/>
          </p:cNvSpPr>
          <p:nvPr>
            <p:ph type="subTitle" idx="1"/>
          </p:nvPr>
        </p:nvSpPr>
        <p:spPr>
          <a:xfrm>
            <a:off x="5295600" y="1304175"/>
            <a:ext cx="2276700" cy="74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latin typeface="배달의민족 주아" panose="02020603020101020101" pitchFamily="18" charset="-127"/>
                <a:ea typeface="배달의민족 주아" panose="02020603020101020101" pitchFamily="18" charset="-127"/>
                <a:cs typeface="Jua"/>
                <a:sym typeface="Jua"/>
              </a:rPr>
              <a:t>우울증결과자 vs. 평균보험료</a:t>
            </a:r>
            <a:endParaRPr sz="1500">
              <a:latin typeface="배달의민족 주아" panose="02020603020101020101" pitchFamily="18" charset="-127"/>
              <a:ea typeface="배달의민족 주아" panose="02020603020101020101" pitchFamily="18" charset="-127"/>
              <a:cs typeface="Jua"/>
              <a:sym typeface="Jua"/>
            </a:endParaRPr>
          </a:p>
          <a:p>
            <a:pPr marL="0" lvl="0" indent="0" algn="r" rtl="0">
              <a:spcBef>
                <a:spcPts val="1200"/>
              </a:spcBef>
              <a:spcAft>
                <a:spcPts val="1200"/>
              </a:spcAft>
              <a:buNone/>
            </a:pPr>
            <a:r>
              <a:rPr lang="en" sz="1500">
                <a:latin typeface="배달의민족 주아" panose="02020603020101020101" pitchFamily="18" charset="-127"/>
                <a:ea typeface="배달의민족 주아" panose="02020603020101020101" pitchFamily="18" charset="-127"/>
                <a:cs typeface="Jua"/>
                <a:sym typeface="Jua"/>
              </a:rPr>
              <a:t>= </a:t>
            </a:r>
            <a:r>
              <a:rPr lang="en" sz="1500" b="1">
                <a:latin typeface="배달의민족 주아" panose="02020603020101020101" pitchFamily="18" charset="-127"/>
                <a:ea typeface="배달의민족 주아" panose="02020603020101020101" pitchFamily="18" charset="-127"/>
                <a:cs typeface="Jua"/>
                <a:sym typeface="Jua"/>
              </a:rPr>
              <a:t>매우 낮은 양의 상관관계</a:t>
            </a:r>
            <a:endParaRPr sz="1500" b="1">
              <a:latin typeface="배달의민족 주아" panose="02020603020101020101" pitchFamily="18" charset="-127"/>
              <a:ea typeface="배달의민족 주아" panose="02020603020101020101" pitchFamily="18" charset="-127"/>
              <a:cs typeface="Jua"/>
              <a:sym typeface="Jua"/>
            </a:endParaRPr>
          </a:p>
        </p:txBody>
      </p:sp>
      <p:sp>
        <p:nvSpPr>
          <p:cNvPr id="1729" name="Google Shape;1729;p83"/>
          <p:cNvSpPr txBox="1">
            <a:spLocks noGrp="1"/>
          </p:cNvSpPr>
          <p:nvPr>
            <p:ph type="title" idx="6"/>
          </p:nvPr>
        </p:nvSpPr>
        <p:spPr>
          <a:xfrm>
            <a:off x="4707263" y="591350"/>
            <a:ext cx="4604700" cy="52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dirty="0">
                <a:latin typeface="배달의민족 주아" panose="02020603020101020101" pitchFamily="18" charset="-127"/>
                <a:ea typeface="배달의민족 주아" panose="02020603020101020101" pitchFamily="18" charset="-127"/>
                <a:cs typeface="Jua"/>
                <a:sym typeface="Jua"/>
              </a:rPr>
              <a:t>소득 vs. 우울증의 상관관계 정리</a:t>
            </a:r>
            <a:endParaRPr sz="2300" dirty="0">
              <a:latin typeface="배달의민족 주아" panose="02020603020101020101" pitchFamily="18" charset="-127"/>
              <a:ea typeface="배달의민족 주아" panose="02020603020101020101" pitchFamily="18" charset="-127"/>
              <a:cs typeface="Jua"/>
              <a:sym typeface="Jua"/>
            </a:endParaRPr>
          </a:p>
        </p:txBody>
      </p:sp>
      <p:sp>
        <p:nvSpPr>
          <p:cNvPr id="1730" name="Google Shape;1730;p83"/>
          <p:cNvSpPr txBox="1">
            <a:spLocks noGrp="1"/>
          </p:cNvSpPr>
          <p:nvPr>
            <p:ph type="title"/>
          </p:nvPr>
        </p:nvSpPr>
        <p:spPr>
          <a:xfrm>
            <a:off x="7658075" y="1340580"/>
            <a:ext cx="933600" cy="74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700">
                <a:latin typeface="배달의민족 주아" panose="02020603020101020101" pitchFamily="18" charset="-127"/>
                <a:ea typeface="배달의민족 주아" panose="02020603020101020101" pitchFamily="18" charset="-127"/>
              </a:rPr>
              <a:t>0.071%</a:t>
            </a:r>
            <a:endParaRPr sz="1700">
              <a:latin typeface="배달의민족 주아" panose="02020603020101020101" pitchFamily="18" charset="-127"/>
              <a:ea typeface="배달의민족 주아" panose="02020603020101020101" pitchFamily="18" charset="-127"/>
            </a:endParaRPr>
          </a:p>
        </p:txBody>
      </p:sp>
      <p:sp>
        <p:nvSpPr>
          <p:cNvPr id="1731" name="Google Shape;1731;p83"/>
          <p:cNvSpPr txBox="1">
            <a:spLocks noGrp="1"/>
          </p:cNvSpPr>
          <p:nvPr>
            <p:ph type="subTitle" idx="2"/>
          </p:nvPr>
        </p:nvSpPr>
        <p:spPr>
          <a:xfrm>
            <a:off x="5295600" y="2485275"/>
            <a:ext cx="2276700" cy="74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latin typeface="배달의민족 주아" panose="02020603020101020101" pitchFamily="18" charset="-127"/>
                <a:ea typeface="배달의민족 주아" panose="02020603020101020101" pitchFamily="18" charset="-127"/>
                <a:cs typeface="Jua"/>
                <a:sym typeface="Jua"/>
              </a:rPr>
              <a:t>진단수(명) vs. 평균보험료</a:t>
            </a:r>
            <a:endParaRPr sz="1500">
              <a:latin typeface="배달의민족 주아" panose="02020603020101020101" pitchFamily="18" charset="-127"/>
              <a:ea typeface="배달의민족 주아" panose="02020603020101020101" pitchFamily="18" charset="-127"/>
              <a:cs typeface="Jua"/>
              <a:sym typeface="Jua"/>
            </a:endParaRPr>
          </a:p>
          <a:p>
            <a:pPr marL="0" lvl="0" indent="0" algn="ctr" rtl="0">
              <a:spcBef>
                <a:spcPts val="1200"/>
              </a:spcBef>
              <a:spcAft>
                <a:spcPts val="1200"/>
              </a:spcAft>
              <a:buClr>
                <a:schemeClr val="dk1"/>
              </a:buClr>
              <a:buSzPts val="1100"/>
              <a:buFont typeface="Arial"/>
              <a:buNone/>
            </a:pPr>
            <a:r>
              <a:rPr lang="en" sz="1500">
                <a:latin typeface="배달의민족 주아" panose="02020603020101020101" pitchFamily="18" charset="-127"/>
                <a:ea typeface="배달의민족 주아" panose="02020603020101020101" pitchFamily="18" charset="-127"/>
                <a:cs typeface="Jua"/>
                <a:sym typeface="Jua"/>
              </a:rPr>
              <a:t>= </a:t>
            </a:r>
            <a:r>
              <a:rPr lang="en" sz="1500" b="1">
                <a:latin typeface="배달의민족 주아" panose="02020603020101020101" pitchFamily="18" charset="-127"/>
                <a:ea typeface="배달의민족 주아" panose="02020603020101020101" pitchFamily="18" charset="-127"/>
                <a:cs typeface="Jua"/>
                <a:sym typeface="Jua"/>
              </a:rPr>
              <a:t>상관관계가 없음</a:t>
            </a:r>
            <a:endParaRPr sz="1500" b="1">
              <a:latin typeface="배달의민족 주아" panose="02020603020101020101" pitchFamily="18" charset="-127"/>
              <a:ea typeface="배달의민족 주아" panose="02020603020101020101" pitchFamily="18" charset="-127"/>
              <a:cs typeface="Jua"/>
              <a:sym typeface="Jua"/>
            </a:endParaRPr>
          </a:p>
        </p:txBody>
      </p:sp>
      <p:sp>
        <p:nvSpPr>
          <p:cNvPr id="1732" name="Google Shape;1732;p83"/>
          <p:cNvSpPr txBox="1">
            <a:spLocks noGrp="1"/>
          </p:cNvSpPr>
          <p:nvPr>
            <p:ph type="title" idx="3"/>
          </p:nvPr>
        </p:nvSpPr>
        <p:spPr>
          <a:xfrm>
            <a:off x="7496100" y="2526250"/>
            <a:ext cx="1115700" cy="74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700">
                <a:latin typeface="배달의민족 주아" panose="02020603020101020101" pitchFamily="18" charset="-127"/>
                <a:ea typeface="배달의민족 주아" panose="02020603020101020101" pitchFamily="18" charset="-127"/>
              </a:rPr>
              <a:t>-0.007%</a:t>
            </a:r>
            <a:endParaRPr sz="1700">
              <a:latin typeface="배달의민족 주아" panose="02020603020101020101" pitchFamily="18" charset="-127"/>
              <a:ea typeface="배달의민족 주아" panose="02020603020101020101" pitchFamily="18" charset="-127"/>
            </a:endParaRPr>
          </a:p>
        </p:txBody>
      </p:sp>
      <p:sp>
        <p:nvSpPr>
          <p:cNvPr id="1733" name="Google Shape;1733;p83"/>
          <p:cNvSpPr txBox="1">
            <a:spLocks noGrp="1"/>
          </p:cNvSpPr>
          <p:nvPr>
            <p:ph type="subTitle" idx="4"/>
          </p:nvPr>
        </p:nvSpPr>
        <p:spPr>
          <a:xfrm>
            <a:off x="5295600" y="3666375"/>
            <a:ext cx="2276700" cy="74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500">
                <a:latin typeface="배달의민족 주아" panose="02020603020101020101" pitchFamily="18" charset="-127"/>
                <a:ea typeface="배달의민족 주아" panose="02020603020101020101" pitchFamily="18" charset="-127"/>
                <a:cs typeface="Jua"/>
                <a:sym typeface="Jua"/>
              </a:rPr>
              <a:t>진단수(명) vs. 우울증결과자</a:t>
            </a:r>
            <a:endParaRPr sz="1500">
              <a:latin typeface="배달의민족 주아" panose="02020603020101020101" pitchFamily="18" charset="-127"/>
              <a:ea typeface="배달의민족 주아" panose="02020603020101020101" pitchFamily="18" charset="-127"/>
              <a:cs typeface="Jua"/>
              <a:sym typeface="Jua"/>
            </a:endParaRPr>
          </a:p>
          <a:p>
            <a:pPr marL="0" lvl="0" indent="0" algn="ctr" rtl="0">
              <a:spcBef>
                <a:spcPts val="1200"/>
              </a:spcBef>
              <a:spcAft>
                <a:spcPts val="1200"/>
              </a:spcAft>
              <a:buClr>
                <a:schemeClr val="dk1"/>
              </a:buClr>
              <a:buSzPts val="1100"/>
              <a:buFont typeface="Arial"/>
              <a:buNone/>
            </a:pPr>
            <a:r>
              <a:rPr lang="en" sz="1500">
                <a:latin typeface="배달의민족 주아" panose="02020603020101020101" pitchFamily="18" charset="-127"/>
                <a:ea typeface="배달의민족 주아" panose="02020603020101020101" pitchFamily="18" charset="-127"/>
                <a:cs typeface="Jua"/>
                <a:sym typeface="Jua"/>
              </a:rPr>
              <a:t>= </a:t>
            </a:r>
            <a:r>
              <a:rPr lang="en" sz="1500" b="1">
                <a:latin typeface="배달의민족 주아" panose="02020603020101020101" pitchFamily="18" charset="-127"/>
                <a:ea typeface="배달의민족 주아" panose="02020603020101020101" pitchFamily="18" charset="-127"/>
                <a:cs typeface="Jua"/>
                <a:sym typeface="Jua"/>
              </a:rPr>
              <a:t>음의 상관관계</a:t>
            </a:r>
            <a:endParaRPr sz="1500" b="1">
              <a:latin typeface="배달의민족 주아" panose="02020603020101020101" pitchFamily="18" charset="-127"/>
              <a:ea typeface="배달의민족 주아" panose="02020603020101020101" pitchFamily="18" charset="-127"/>
            </a:endParaRPr>
          </a:p>
        </p:txBody>
      </p:sp>
      <p:sp>
        <p:nvSpPr>
          <p:cNvPr id="1734" name="Google Shape;1734;p83"/>
          <p:cNvSpPr txBox="1">
            <a:spLocks noGrp="1"/>
          </p:cNvSpPr>
          <p:nvPr>
            <p:ph type="title" idx="5"/>
          </p:nvPr>
        </p:nvSpPr>
        <p:spPr>
          <a:xfrm>
            <a:off x="7599125" y="3666375"/>
            <a:ext cx="1051500" cy="74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700">
                <a:latin typeface="배달의민족 주아" panose="02020603020101020101" pitchFamily="18" charset="-127"/>
                <a:ea typeface="배달의민족 주아" panose="02020603020101020101" pitchFamily="18" charset="-127"/>
              </a:rPr>
              <a:t>-0.211%</a:t>
            </a:r>
            <a:endParaRPr sz="1700">
              <a:latin typeface="배달의민족 주아" panose="02020603020101020101" pitchFamily="18" charset="-127"/>
              <a:ea typeface="배달의민족 주아" panose="02020603020101020101" pitchFamily="18" charset="-127"/>
            </a:endParaRPr>
          </a:p>
        </p:txBody>
      </p:sp>
      <p:pic>
        <p:nvPicPr>
          <p:cNvPr id="1735" name="Google Shape;1735;p83"/>
          <p:cNvPicPr preferRelativeResize="0"/>
          <p:nvPr/>
        </p:nvPicPr>
        <p:blipFill>
          <a:blip r:embed="rId3">
            <a:alphaModFix/>
          </a:blip>
          <a:stretch>
            <a:fillRect/>
          </a:stretch>
        </p:blipFill>
        <p:spPr>
          <a:xfrm>
            <a:off x="631188" y="1989549"/>
            <a:ext cx="4076076" cy="1734850"/>
          </a:xfrm>
          <a:prstGeom prst="rect">
            <a:avLst/>
          </a:prstGeom>
          <a:noFill/>
          <a:ln>
            <a:noFill/>
          </a:ln>
        </p:spPr>
      </p:pic>
      <p:pic>
        <p:nvPicPr>
          <p:cNvPr id="1736" name="Google Shape;1736;p83"/>
          <p:cNvPicPr preferRelativeResize="0"/>
          <p:nvPr/>
        </p:nvPicPr>
        <p:blipFill>
          <a:blip r:embed="rId4">
            <a:alphaModFix/>
          </a:blip>
          <a:stretch>
            <a:fillRect/>
          </a:stretch>
        </p:blipFill>
        <p:spPr>
          <a:xfrm>
            <a:off x="225500" y="1340575"/>
            <a:ext cx="4918000" cy="402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84"/>
          <p:cNvSpPr txBox="1">
            <a:spLocks noGrp="1"/>
          </p:cNvSpPr>
          <p:nvPr>
            <p:ph type="title" idx="6"/>
          </p:nvPr>
        </p:nvSpPr>
        <p:spPr>
          <a:xfrm>
            <a:off x="645625" y="814400"/>
            <a:ext cx="2032800" cy="12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latin typeface="Jua"/>
                <a:ea typeface="Jua"/>
                <a:cs typeface="Jua"/>
                <a:sym typeface="Jua"/>
              </a:rPr>
              <a:t>내가 우울한게 돈 때문이 아니었구나…</a:t>
            </a:r>
            <a:endParaRPr sz="2300">
              <a:latin typeface="Jua"/>
              <a:ea typeface="Jua"/>
              <a:cs typeface="Jua"/>
              <a:sym typeface="Jua"/>
            </a:endParaRPr>
          </a:p>
          <a:p>
            <a:pPr marL="0" lvl="0" indent="0" algn="l" rtl="0">
              <a:spcBef>
                <a:spcPts val="0"/>
              </a:spcBef>
              <a:spcAft>
                <a:spcPts val="0"/>
              </a:spcAft>
              <a:buNone/>
            </a:pPr>
            <a:endParaRPr sz="2300">
              <a:latin typeface="Jua"/>
              <a:ea typeface="Jua"/>
              <a:cs typeface="Jua"/>
              <a:sym typeface="Jua"/>
            </a:endParaRPr>
          </a:p>
          <a:p>
            <a:pPr marL="0" lvl="0" indent="0" algn="l" rtl="0">
              <a:spcBef>
                <a:spcPts val="0"/>
              </a:spcBef>
              <a:spcAft>
                <a:spcPts val="0"/>
              </a:spcAft>
              <a:buNone/>
            </a:pPr>
            <a:endParaRPr sz="2300">
              <a:latin typeface="Jua"/>
              <a:ea typeface="Jua"/>
              <a:cs typeface="Jua"/>
              <a:sym typeface="Jua"/>
            </a:endParaRPr>
          </a:p>
        </p:txBody>
      </p:sp>
      <p:pic>
        <p:nvPicPr>
          <p:cNvPr id="1742" name="Google Shape;1742;p84"/>
          <p:cNvPicPr preferRelativeResize="0"/>
          <p:nvPr/>
        </p:nvPicPr>
        <p:blipFill>
          <a:blip r:embed="rId3">
            <a:alphaModFix/>
          </a:blip>
          <a:stretch>
            <a:fillRect/>
          </a:stretch>
        </p:blipFill>
        <p:spPr>
          <a:xfrm>
            <a:off x="-56750" y="-64275"/>
            <a:ext cx="9426801" cy="5470450"/>
          </a:xfrm>
          <a:prstGeom prst="rect">
            <a:avLst/>
          </a:prstGeom>
          <a:noFill/>
          <a:ln>
            <a:noFill/>
          </a:ln>
        </p:spPr>
      </p:pic>
      <p:sp>
        <p:nvSpPr>
          <p:cNvPr id="1744" name="Google Shape;1744;p84"/>
          <p:cNvSpPr txBox="1"/>
          <p:nvPr/>
        </p:nvSpPr>
        <p:spPr>
          <a:xfrm>
            <a:off x="-2089550" y="975100"/>
            <a:ext cx="203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Inter"/>
              <a:ea typeface="Inter"/>
              <a:cs typeface="Inter"/>
              <a:sym typeface="Inter"/>
            </a:endParaRPr>
          </a:p>
        </p:txBody>
      </p:sp>
      <p:sp>
        <p:nvSpPr>
          <p:cNvPr id="1745" name="Google Shape;1745;p84"/>
          <p:cNvSpPr txBox="1"/>
          <p:nvPr/>
        </p:nvSpPr>
        <p:spPr>
          <a:xfrm>
            <a:off x="3975500" y="471500"/>
            <a:ext cx="289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Inter"/>
              <a:ea typeface="Inter"/>
              <a:cs typeface="Inter"/>
              <a:sym typeface="Inter"/>
            </a:endParaRPr>
          </a:p>
        </p:txBody>
      </p:sp>
      <p:sp>
        <p:nvSpPr>
          <p:cNvPr id="2" name="생각 풍선: 구름 모양 1">
            <a:extLst>
              <a:ext uri="{FF2B5EF4-FFF2-40B4-BE49-F238E27FC236}">
                <a16:creationId xmlns:a16="http://schemas.microsoft.com/office/drawing/2014/main" id="{BC7235A0-FCDB-484B-9696-BB0AFF37B2AD}"/>
              </a:ext>
            </a:extLst>
          </p:cNvPr>
          <p:cNvSpPr/>
          <p:nvPr/>
        </p:nvSpPr>
        <p:spPr>
          <a:xfrm>
            <a:off x="-1" y="5843"/>
            <a:ext cx="3465871" cy="2862718"/>
          </a:xfrm>
          <a:prstGeom prst="cloudCallout">
            <a:avLst>
              <a:gd name="adj1" fmla="val 45902"/>
              <a:gd name="adj2" fmla="val 56406"/>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3" name="TextBox 2">
            <a:extLst>
              <a:ext uri="{FF2B5EF4-FFF2-40B4-BE49-F238E27FC236}">
                <a16:creationId xmlns:a16="http://schemas.microsoft.com/office/drawing/2014/main" id="{7541469D-9C87-4C96-AE05-9DE8CB148036}"/>
              </a:ext>
            </a:extLst>
          </p:cNvPr>
          <p:cNvSpPr txBox="1"/>
          <p:nvPr/>
        </p:nvSpPr>
        <p:spPr>
          <a:xfrm>
            <a:off x="328901" y="420650"/>
            <a:ext cx="2831690" cy="2154436"/>
          </a:xfrm>
          <a:prstGeom prst="rect">
            <a:avLst/>
          </a:prstGeom>
          <a:noFill/>
        </p:spPr>
        <p:txBody>
          <a:bodyPr wrap="square" rtlCol="0">
            <a:spAutoFit/>
          </a:bodyPr>
          <a:lstStyle/>
          <a:p>
            <a:pPr marL="0" lvl="0" indent="0" algn="l" rtl="0">
              <a:spcBef>
                <a:spcPts val="0"/>
              </a:spcBef>
              <a:spcAft>
                <a:spcPts val="0"/>
              </a:spcAft>
              <a:buNone/>
            </a:pPr>
            <a:r>
              <a:rPr lang="ko-KR" altLang="en-US" sz="4000" dirty="0">
                <a:latin typeface="Yoon 지희" panose="02020603020101020101" pitchFamily="18" charset="-127"/>
                <a:ea typeface="Yoon 지희" panose="02020603020101020101" pitchFamily="18" charset="-127"/>
                <a:cs typeface="Nanum Gothic"/>
                <a:sym typeface="Nanum Gothic"/>
              </a:rPr>
              <a:t>내가 우울한 게 </a:t>
            </a:r>
          </a:p>
          <a:p>
            <a:pPr marL="0" lvl="0" indent="0" algn="ctr" rtl="0">
              <a:spcBef>
                <a:spcPts val="0"/>
              </a:spcBef>
              <a:spcAft>
                <a:spcPts val="0"/>
              </a:spcAft>
              <a:buNone/>
            </a:pPr>
            <a:r>
              <a:rPr lang="ko-KR" altLang="en-US" sz="4000" dirty="0">
                <a:latin typeface="Yoon 지희" panose="02020603020101020101" pitchFamily="18" charset="-127"/>
                <a:ea typeface="Yoon 지희" panose="02020603020101020101" pitchFamily="18" charset="-127"/>
                <a:cs typeface="Nanum Gothic"/>
                <a:sym typeface="Nanum Gothic"/>
              </a:rPr>
              <a:t>돈 때문이 아니었구나</a:t>
            </a:r>
            <a:r>
              <a:rPr lang="en-US" altLang="ko-KR" sz="4000" dirty="0">
                <a:latin typeface="Yoon 지희" panose="02020603020101020101" pitchFamily="18" charset="-127"/>
                <a:ea typeface="Yoon 지희" panose="02020603020101020101" pitchFamily="18" charset="-127"/>
                <a:cs typeface="Nanum Gothic"/>
                <a:sym typeface="Nanum Gothic"/>
              </a:rPr>
              <a:t>..</a:t>
            </a:r>
            <a:endParaRPr lang="ko-KR" altLang="en-US" sz="4000" dirty="0">
              <a:latin typeface="Yoon 지희" panose="02020603020101020101" pitchFamily="18" charset="-127"/>
              <a:ea typeface="Yoon 지희" panose="02020603020101020101" pitchFamily="18" charset="-127"/>
              <a:cs typeface="Nanum Gothic"/>
              <a:sym typeface="Nanum Gothic"/>
            </a:endParaRPr>
          </a:p>
          <a:p>
            <a:endParaRPr lang="ko-KR"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pic>
        <p:nvPicPr>
          <p:cNvPr id="1750" name="Google Shape;1750;p85"/>
          <p:cNvPicPr preferRelativeResize="0"/>
          <p:nvPr/>
        </p:nvPicPr>
        <p:blipFill>
          <a:blip r:embed="rId3">
            <a:alphaModFix/>
          </a:blip>
          <a:stretch>
            <a:fillRect/>
          </a:stretch>
        </p:blipFill>
        <p:spPr>
          <a:xfrm>
            <a:off x="-418890" y="-60960"/>
            <a:ext cx="9631469" cy="5258916"/>
          </a:xfrm>
          <a:prstGeom prst="rect">
            <a:avLst/>
          </a:prstGeom>
          <a:noFill/>
          <a:ln>
            <a:noFill/>
          </a:ln>
        </p:spPr>
      </p:pic>
      <p:sp>
        <p:nvSpPr>
          <p:cNvPr id="4" name="Google Shape;1751;p85">
            <a:extLst>
              <a:ext uri="{FF2B5EF4-FFF2-40B4-BE49-F238E27FC236}">
                <a16:creationId xmlns:a16="http://schemas.microsoft.com/office/drawing/2014/main" id="{55DF300A-E5AF-4734-9582-3418EBE3F268}"/>
              </a:ext>
            </a:extLst>
          </p:cNvPr>
          <p:cNvSpPr txBox="1">
            <a:spLocks/>
          </p:cNvSpPr>
          <p:nvPr/>
        </p:nvSpPr>
        <p:spPr>
          <a:xfrm>
            <a:off x="4572000" y="1681324"/>
            <a:ext cx="4335780" cy="24079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1pPr>
            <a:lvl2pPr marR="0" lvl="1" algn="r"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2pPr>
            <a:lvl3pPr marR="0" lvl="2" algn="r"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3pPr>
            <a:lvl4pPr marR="0" lvl="3" algn="r"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4pPr>
            <a:lvl5pPr marR="0" lvl="4" algn="r"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5pPr>
            <a:lvl6pPr marR="0" lvl="5" algn="r"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6pPr>
            <a:lvl7pPr marR="0" lvl="6" algn="r"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7pPr>
            <a:lvl8pPr marR="0" lvl="7" algn="r"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8pPr>
            <a:lvl9pPr marR="0" lvl="8" algn="r"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9pPr>
          </a:lstStyle>
          <a:p>
            <a:r>
              <a:rPr lang="ko-KR" altLang="en-US" sz="6600" dirty="0">
                <a:latin typeface="Nanum Myeongjo"/>
                <a:ea typeface="Nanum Myeongjo"/>
                <a:cs typeface="Nanum Myeongjo"/>
                <a:sym typeface="Nanum Myeongjo"/>
              </a:rPr>
              <a:t>그렇다면 </a:t>
            </a:r>
            <a:endParaRPr lang="en-US" altLang="ko-KR" sz="6600" dirty="0">
              <a:latin typeface="Nanum Myeongjo"/>
              <a:ea typeface="Nanum Myeongjo"/>
              <a:cs typeface="Nanum Myeongjo"/>
              <a:sym typeface="Nanum Myeongjo"/>
            </a:endParaRPr>
          </a:p>
          <a:p>
            <a:r>
              <a:rPr lang="ko-KR" altLang="en-US" sz="6600" dirty="0">
                <a:latin typeface="Nanum Myeongjo"/>
                <a:ea typeface="Nanum Myeongjo"/>
                <a:cs typeface="Nanum Myeongjo"/>
                <a:sym typeface="Nanum Myeongjo"/>
              </a:rPr>
              <a:t>뭐가 있지</a:t>
            </a:r>
            <a:r>
              <a:rPr lang="en-US" altLang="ko-KR" sz="6600" dirty="0">
                <a:latin typeface="Nanum Myeongjo"/>
                <a:ea typeface="Nanum Myeongjo"/>
                <a:cs typeface="Nanum Myeongjo"/>
                <a:sym typeface="Nanum Myeongjo"/>
              </a:rPr>
              <a:t>? </a:t>
            </a:r>
            <a:endParaRPr lang="ko-KR" altLang="en-US" sz="6600" dirty="0">
              <a:latin typeface="Nanum Myeongjo"/>
              <a:ea typeface="Nanum Myeongjo"/>
              <a:cs typeface="Nanum Myeongjo"/>
              <a:sym typeface="Nanum Myeongjo"/>
            </a:endParaRPr>
          </a:p>
        </p:txBody>
      </p:sp>
      <p:sp>
        <p:nvSpPr>
          <p:cNvPr id="2" name="직사각형 1">
            <a:extLst>
              <a:ext uri="{FF2B5EF4-FFF2-40B4-BE49-F238E27FC236}">
                <a16:creationId xmlns:a16="http://schemas.microsoft.com/office/drawing/2014/main" id="{606652D8-64FA-4C15-8821-A93DD5BDB9A5}"/>
              </a:ext>
            </a:extLst>
          </p:cNvPr>
          <p:cNvSpPr/>
          <p:nvPr/>
        </p:nvSpPr>
        <p:spPr>
          <a:xfrm>
            <a:off x="1241770" y="-60960"/>
            <a:ext cx="6035627" cy="1015663"/>
          </a:xfrm>
          <a:prstGeom prst="rect">
            <a:avLst/>
          </a:prstGeom>
          <a:noFill/>
        </p:spPr>
        <p:txBody>
          <a:bodyPr wrap="none" lIns="91440" tIns="45720" rIns="91440" bIns="45720">
            <a:spAutoFit/>
          </a:bodyPr>
          <a:lstStyle/>
          <a:p>
            <a:pPr algn="ctr"/>
            <a:r>
              <a:rPr lang="ko-KR" altLang="en-US" sz="6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HY견고딕" panose="02030600000101010101" pitchFamily="18" charset="-127"/>
                <a:ea typeface="HY견고딕" panose="02030600000101010101" pitchFamily="18" charset="-127"/>
              </a:rPr>
              <a:t>그게 아니었구나</a:t>
            </a:r>
            <a:r>
              <a:rPr lang="en-US" altLang="ko-KR" sz="6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HY견고딕" panose="02030600000101010101" pitchFamily="18" charset="-127"/>
                <a:ea typeface="HY견고딕" panose="02030600000101010101" pitchFamily="18" charset="-127"/>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4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4"/>
                </a:solidFill>
                <a:latin typeface="Jua"/>
                <a:ea typeface="Jua"/>
                <a:cs typeface="Jua"/>
                <a:sym typeface="Jua"/>
              </a:rPr>
              <a:t>01 </a:t>
            </a:r>
            <a:r>
              <a:rPr lang="en" dirty="0">
                <a:latin typeface="배달의민족 주아" panose="02020603020101020101" pitchFamily="18" charset="-127"/>
                <a:ea typeface="배달의민족 주아" panose="02020603020101020101" pitchFamily="18" charset="-127"/>
                <a:cs typeface="Jua"/>
                <a:sym typeface="Jua"/>
              </a:rPr>
              <a:t>프로젝트 배경</a:t>
            </a:r>
            <a:endParaRPr dirty="0">
              <a:latin typeface="배달의민족 주아" panose="02020603020101020101" pitchFamily="18" charset="-127"/>
              <a:ea typeface="배달의민족 주아" panose="02020603020101020101" pitchFamily="18" charset="-127"/>
              <a:cs typeface="Jua"/>
              <a:sym typeface="Jua"/>
            </a:endParaRPr>
          </a:p>
        </p:txBody>
      </p:sp>
      <p:pic>
        <p:nvPicPr>
          <p:cNvPr id="1216" name="Google Shape;1216;p46"/>
          <p:cNvPicPr preferRelativeResize="0"/>
          <p:nvPr/>
        </p:nvPicPr>
        <p:blipFill>
          <a:blip r:embed="rId3">
            <a:alphaModFix/>
          </a:blip>
          <a:stretch>
            <a:fillRect/>
          </a:stretch>
        </p:blipFill>
        <p:spPr>
          <a:xfrm>
            <a:off x="889200" y="1148575"/>
            <a:ext cx="3365100" cy="3365100"/>
          </a:xfrm>
          <a:prstGeom prst="rect">
            <a:avLst/>
          </a:prstGeom>
          <a:noFill/>
          <a:ln>
            <a:noFill/>
          </a:ln>
        </p:spPr>
      </p:pic>
      <p:pic>
        <p:nvPicPr>
          <p:cNvPr id="1217" name="Google Shape;1217;p46"/>
          <p:cNvPicPr preferRelativeResize="0"/>
          <p:nvPr/>
        </p:nvPicPr>
        <p:blipFill rotWithShape="1">
          <a:blip r:embed="rId4">
            <a:alphaModFix/>
          </a:blip>
          <a:srcRect t="-9820" b="9819"/>
          <a:stretch/>
        </p:blipFill>
        <p:spPr>
          <a:xfrm>
            <a:off x="3534174" y="2862438"/>
            <a:ext cx="5530564" cy="561975"/>
          </a:xfrm>
          <a:prstGeom prst="rect">
            <a:avLst/>
          </a:prstGeom>
          <a:noFill/>
          <a:ln>
            <a:noFill/>
          </a:ln>
          <a:effectLst>
            <a:outerShdw blurRad="300038" dist="57150" dir="4020000" algn="bl" rotWithShape="0">
              <a:srgbClr val="000000">
                <a:alpha val="50000"/>
              </a:srgbClr>
            </a:outerShdw>
          </a:effectLst>
        </p:spPr>
      </p:pic>
      <p:pic>
        <p:nvPicPr>
          <p:cNvPr id="1218" name="Google Shape;1218;p46"/>
          <p:cNvPicPr preferRelativeResize="0"/>
          <p:nvPr/>
        </p:nvPicPr>
        <p:blipFill rotWithShape="1">
          <a:blip r:embed="rId5">
            <a:alphaModFix/>
          </a:blip>
          <a:srcRect t="26809"/>
          <a:stretch/>
        </p:blipFill>
        <p:spPr>
          <a:xfrm>
            <a:off x="3425600" y="2247350"/>
            <a:ext cx="5719024" cy="468000"/>
          </a:xfrm>
          <a:prstGeom prst="rect">
            <a:avLst/>
          </a:prstGeom>
          <a:noFill/>
          <a:ln>
            <a:noFill/>
          </a:ln>
          <a:effectLst>
            <a:outerShdw blurRad="300038" dist="66675" dir="4020000" algn="bl" rotWithShape="0">
              <a:srgbClr val="000000">
                <a:alpha val="50000"/>
              </a:srgbClr>
            </a:outerShdw>
          </a:effectLst>
        </p:spPr>
      </p:pic>
      <p:pic>
        <p:nvPicPr>
          <p:cNvPr id="1219" name="Google Shape;1219;p46"/>
          <p:cNvPicPr preferRelativeResize="0"/>
          <p:nvPr/>
        </p:nvPicPr>
        <p:blipFill rotWithShape="1">
          <a:blip r:embed="rId6">
            <a:alphaModFix/>
          </a:blip>
          <a:srcRect t="16722"/>
          <a:stretch/>
        </p:blipFill>
        <p:spPr>
          <a:xfrm>
            <a:off x="3813425" y="1544450"/>
            <a:ext cx="4972050" cy="468000"/>
          </a:xfrm>
          <a:prstGeom prst="rect">
            <a:avLst/>
          </a:prstGeom>
          <a:noFill/>
          <a:ln>
            <a:noFill/>
          </a:ln>
          <a:effectLst>
            <a:outerShdw blurRad="385763" dist="76200" dir="4020000" algn="bl" rotWithShape="0">
              <a:srgbClr val="000000">
                <a:alpha val="50000"/>
              </a:srgbClr>
            </a:outerShdw>
          </a:effectLst>
        </p:spPr>
      </p:pic>
      <p:pic>
        <p:nvPicPr>
          <p:cNvPr id="1220" name="Google Shape;1220;p46"/>
          <p:cNvPicPr preferRelativeResize="0"/>
          <p:nvPr/>
        </p:nvPicPr>
        <p:blipFill rotWithShape="1">
          <a:blip r:embed="rId7">
            <a:alphaModFix/>
          </a:blip>
          <a:srcRect t="31005"/>
          <a:stretch/>
        </p:blipFill>
        <p:spPr>
          <a:xfrm>
            <a:off x="3348650" y="3571500"/>
            <a:ext cx="5436826" cy="871450"/>
          </a:xfrm>
          <a:prstGeom prst="rect">
            <a:avLst/>
          </a:prstGeom>
          <a:noFill/>
          <a:ln>
            <a:noFill/>
          </a:ln>
          <a:effectLst>
            <a:outerShdw blurRad="314325" dist="95250" dir="4080000" algn="bl" rotWithShape="0">
              <a:srgbClr val="000000">
                <a:alpha val="50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sp>
        <p:nvSpPr>
          <p:cNvPr id="1756" name="Google Shape;1756;p86"/>
          <p:cNvSpPr txBox="1">
            <a:spLocks noGrp="1"/>
          </p:cNvSpPr>
          <p:nvPr>
            <p:ph type="title"/>
          </p:nvPr>
        </p:nvSpPr>
        <p:spPr>
          <a:xfrm>
            <a:off x="182175" y="268775"/>
            <a:ext cx="7800900" cy="100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a:solidFill>
                  <a:schemeClr val="accent4"/>
                </a:solidFill>
                <a:latin typeface="배달의민족 주아" panose="02020603020101020101" pitchFamily="18" charset="-127"/>
                <a:ea typeface="배달의민족 주아" panose="02020603020101020101" pitchFamily="18" charset="-127"/>
                <a:cs typeface="Jua"/>
                <a:sym typeface="Jua"/>
              </a:rPr>
              <a:t>03-3</a:t>
            </a:r>
            <a:r>
              <a:rPr lang="en" sz="3200" dirty="0">
                <a:latin typeface="배달의민족 주아" panose="02020603020101020101" pitchFamily="18" charset="-127"/>
                <a:ea typeface="배달의민족 주아" panose="02020603020101020101" pitchFamily="18" charset="-127"/>
                <a:cs typeface="Jua"/>
                <a:sym typeface="Jua"/>
              </a:rPr>
              <a:t>  </a:t>
            </a:r>
            <a:r>
              <a:rPr lang="en" sz="2900" dirty="0">
                <a:latin typeface="배달의민족 주아" panose="02020603020101020101" pitchFamily="18" charset="-127"/>
                <a:ea typeface="배달의민족 주아" panose="02020603020101020101" pitchFamily="18" charset="-127"/>
                <a:cs typeface="Jua"/>
                <a:sym typeface="Jua"/>
              </a:rPr>
              <a:t>마. </a:t>
            </a:r>
            <a:r>
              <a:rPr lang="en" sz="2700" b="0" dirty="0">
                <a:latin typeface="배달의민족 주아" panose="02020603020101020101" pitchFamily="18" charset="-127"/>
                <a:ea typeface="배달의민족 주아" panose="02020603020101020101" pitchFamily="18" charset="-127"/>
                <a:cs typeface="Jua"/>
                <a:sym typeface="Jua"/>
              </a:rPr>
              <a:t>우울증에 영향을 주는 다른 원인 예측 후 분석             → </a:t>
            </a:r>
            <a:r>
              <a:rPr lang="en" sz="2900" dirty="0">
                <a:latin typeface="배달의민족 주아" panose="02020603020101020101" pitchFamily="18" charset="-127"/>
                <a:ea typeface="배달의민족 주아" panose="02020603020101020101" pitchFamily="18" charset="-127"/>
                <a:cs typeface="Jua"/>
                <a:sym typeface="Jua"/>
              </a:rPr>
              <a:t>실업률(%) </a:t>
            </a:r>
            <a:endParaRPr sz="290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p:txBody>
      </p:sp>
      <p:graphicFrame>
        <p:nvGraphicFramePr>
          <p:cNvPr id="1757" name="Google Shape;1757;p86"/>
          <p:cNvGraphicFramePr/>
          <p:nvPr/>
        </p:nvGraphicFramePr>
        <p:xfrm>
          <a:off x="5031600" y="3076005"/>
          <a:ext cx="3037150" cy="1661040"/>
        </p:xfrm>
        <a:graphic>
          <a:graphicData uri="http://schemas.openxmlformats.org/drawingml/2006/table">
            <a:tbl>
              <a:tblPr>
                <a:noFill/>
                <a:tableStyleId>{42B7B6F0-727F-40CE-B935-A871AD7E5C9A}</a:tableStyleId>
              </a:tblPr>
              <a:tblGrid>
                <a:gridCol w="1518575">
                  <a:extLst>
                    <a:ext uri="{9D8B030D-6E8A-4147-A177-3AD203B41FA5}">
                      <a16:colId xmlns:a16="http://schemas.microsoft.com/office/drawing/2014/main" val="20000"/>
                    </a:ext>
                  </a:extLst>
                </a:gridCol>
                <a:gridCol w="1518575">
                  <a:extLst>
                    <a:ext uri="{9D8B030D-6E8A-4147-A177-3AD203B41FA5}">
                      <a16:colId xmlns:a16="http://schemas.microsoft.com/office/drawing/2014/main" val="20001"/>
                    </a:ext>
                  </a:extLst>
                </a:gridCol>
              </a:tblGrid>
              <a:tr h="253425">
                <a:tc>
                  <a:txBody>
                    <a:bodyPr/>
                    <a:lstStyle/>
                    <a:p>
                      <a:pPr marL="0" lvl="0" indent="0" algn="ctr" rtl="0">
                        <a:spcBef>
                          <a:spcPts val="0"/>
                        </a:spcBef>
                        <a:spcAft>
                          <a:spcPts val="0"/>
                        </a:spcAft>
                        <a:buNone/>
                      </a:pPr>
                      <a:r>
                        <a:rPr lang="en" sz="1600">
                          <a:latin typeface="Jua"/>
                          <a:ea typeface="Jua"/>
                          <a:cs typeface="Jua"/>
                          <a:sym typeface="Jua"/>
                        </a:rPr>
                        <a:t>변수 이름</a:t>
                      </a:r>
                      <a:endParaRPr sz="1600">
                        <a:latin typeface="Jua"/>
                        <a:ea typeface="Jua"/>
                        <a:cs typeface="Jua"/>
                        <a:sym typeface="Jua"/>
                      </a:endParaRPr>
                    </a:p>
                  </a:txBody>
                  <a:tcPr marL="91425" marR="91425" marT="91425" marB="91425" anchor="ctr">
                    <a:lnL w="9525" cap="flat" cmpd="sng">
                      <a:solidFill>
                        <a:schemeClr val="lt1"/>
                      </a:solidFill>
                      <a:prstDash val="solid"/>
                      <a:round/>
                      <a:headEnd type="none" w="sm" len="sm"/>
                      <a:tailEnd type="none" w="sm" len="sm"/>
                    </a:lnL>
                  </a:tcPr>
                </a:tc>
                <a:tc>
                  <a:txBody>
                    <a:bodyPr/>
                    <a:lstStyle/>
                    <a:p>
                      <a:pPr marL="0" lvl="0" indent="0" algn="ctr" rtl="0">
                        <a:spcBef>
                          <a:spcPts val="0"/>
                        </a:spcBef>
                        <a:spcAft>
                          <a:spcPts val="0"/>
                        </a:spcAft>
                        <a:buNone/>
                      </a:pPr>
                      <a:r>
                        <a:rPr lang="en" sz="1600">
                          <a:latin typeface="Jua"/>
                          <a:ea typeface="Jua"/>
                          <a:cs typeface="Jua"/>
                          <a:sym typeface="Jua"/>
                        </a:rPr>
                        <a:t>결측치 개수</a:t>
                      </a:r>
                      <a:endParaRPr sz="1600">
                        <a:latin typeface="Jua"/>
                        <a:ea typeface="Jua"/>
                        <a:cs typeface="Jua"/>
                        <a:sym typeface="Jua"/>
                      </a:endParaRPr>
                    </a:p>
                  </a:txBody>
                  <a:tcPr marL="91425" marR="91425" marT="91425" marB="91425" anchor="ctr">
                    <a:lnR w="9525" cap="flat" cmpd="sng">
                      <a:solidFill>
                        <a:schemeClr val="lt1"/>
                      </a:solidFill>
                      <a:prstDash val="solid"/>
                      <a:round/>
                      <a:headEnd type="none" w="sm" len="sm"/>
                      <a:tailEnd type="none" w="sm" len="sm"/>
                    </a:lnR>
                  </a:tcPr>
                </a:tc>
                <a:extLst>
                  <a:ext uri="{0D108BD9-81ED-4DB2-BD59-A6C34878D82A}">
                    <a16:rowId xmlns:a16="http://schemas.microsoft.com/office/drawing/2014/main" val="10000"/>
                  </a:ext>
                </a:extLst>
              </a:tr>
              <a:tr h="244375">
                <a:tc>
                  <a:txBody>
                    <a:bodyPr/>
                    <a:lstStyle/>
                    <a:p>
                      <a:pPr marL="0" lvl="0" indent="0" algn="ctr" rtl="0">
                        <a:spcBef>
                          <a:spcPts val="0"/>
                        </a:spcBef>
                        <a:spcAft>
                          <a:spcPts val="0"/>
                        </a:spcAft>
                        <a:buNone/>
                      </a:pPr>
                      <a:r>
                        <a:rPr lang="en" sz="1500">
                          <a:latin typeface="Jua"/>
                          <a:ea typeface="Jua"/>
                          <a:cs typeface="Jua"/>
                          <a:sym typeface="Jua"/>
                        </a:rPr>
                        <a:t>시도별</a:t>
                      </a:r>
                      <a:endParaRPr sz="1500">
                        <a:latin typeface="Jua"/>
                        <a:ea typeface="Jua"/>
                        <a:cs typeface="Jua"/>
                        <a:sym typeface="Jua"/>
                      </a:endParaRPr>
                    </a:p>
                  </a:txBody>
                  <a:tcPr marL="91425" marR="91425" marT="91425" marB="91425" anchor="ctr">
                    <a:lnL w="9525" cap="flat" cmpd="sng">
                      <a:solidFill>
                        <a:schemeClr val="lt1"/>
                      </a:solidFill>
                      <a:prstDash val="solid"/>
                      <a:round/>
                      <a:headEnd type="none" w="sm" len="sm"/>
                      <a:tailEnd type="none" w="sm" len="sm"/>
                    </a:lnL>
                  </a:tcPr>
                </a:tc>
                <a:tc>
                  <a:txBody>
                    <a:bodyPr/>
                    <a:lstStyle/>
                    <a:p>
                      <a:pPr marL="0" lvl="0" indent="0" algn="ctr" rtl="0">
                        <a:spcBef>
                          <a:spcPts val="0"/>
                        </a:spcBef>
                        <a:spcAft>
                          <a:spcPts val="0"/>
                        </a:spcAft>
                        <a:buNone/>
                      </a:pPr>
                      <a:r>
                        <a:rPr lang="en" sz="1500">
                          <a:latin typeface="Jua"/>
                          <a:ea typeface="Jua"/>
                          <a:cs typeface="Jua"/>
                          <a:sym typeface="Jua"/>
                        </a:rPr>
                        <a:t>0</a:t>
                      </a:r>
                      <a:endParaRPr sz="1500">
                        <a:latin typeface="Jua"/>
                        <a:ea typeface="Jua"/>
                        <a:cs typeface="Jua"/>
                        <a:sym typeface="Jua"/>
                      </a:endParaRPr>
                    </a:p>
                  </a:txBody>
                  <a:tcPr marL="91425" marR="91425" marT="91425" marB="91425" anchor="ctr">
                    <a:lnR w="9525" cap="flat" cmpd="sng">
                      <a:solidFill>
                        <a:schemeClr val="lt1"/>
                      </a:solidFill>
                      <a:prstDash val="solid"/>
                      <a:round/>
                      <a:headEnd type="none" w="sm" len="sm"/>
                      <a:tailEnd type="none" w="sm" len="sm"/>
                    </a:lnR>
                  </a:tcPr>
                </a:tc>
                <a:extLst>
                  <a:ext uri="{0D108BD9-81ED-4DB2-BD59-A6C34878D82A}">
                    <a16:rowId xmlns:a16="http://schemas.microsoft.com/office/drawing/2014/main" val="10001"/>
                  </a:ext>
                </a:extLst>
              </a:tr>
              <a:tr h="244375">
                <a:tc>
                  <a:txBody>
                    <a:bodyPr/>
                    <a:lstStyle/>
                    <a:p>
                      <a:pPr marL="0" lvl="0" indent="0" algn="ctr" rtl="0">
                        <a:spcBef>
                          <a:spcPts val="0"/>
                        </a:spcBef>
                        <a:spcAft>
                          <a:spcPts val="0"/>
                        </a:spcAft>
                        <a:buNone/>
                      </a:pPr>
                      <a:r>
                        <a:rPr lang="en" sz="1500">
                          <a:latin typeface="Jua"/>
                          <a:ea typeface="Jua"/>
                          <a:cs typeface="Jua"/>
                          <a:sym typeface="Jua"/>
                        </a:rPr>
                        <a:t>연령계층별</a:t>
                      </a:r>
                      <a:endParaRPr sz="1500">
                        <a:latin typeface="Jua"/>
                        <a:ea typeface="Jua"/>
                        <a:cs typeface="Jua"/>
                        <a:sym typeface="Jua"/>
                      </a:endParaRPr>
                    </a:p>
                  </a:txBody>
                  <a:tcPr marL="91425" marR="91425" marT="91425" marB="91425" anchor="ctr">
                    <a:lnL w="9525" cap="flat" cmpd="sng">
                      <a:solidFill>
                        <a:schemeClr val="lt1"/>
                      </a:solidFill>
                      <a:prstDash val="solid"/>
                      <a:round/>
                      <a:headEnd type="none" w="sm" len="sm"/>
                      <a:tailEnd type="none" w="sm" len="sm"/>
                    </a:lnL>
                  </a:tcPr>
                </a:tc>
                <a:tc>
                  <a:txBody>
                    <a:bodyPr/>
                    <a:lstStyle/>
                    <a:p>
                      <a:pPr marL="0" lvl="0" indent="0" algn="ctr" rtl="0">
                        <a:spcBef>
                          <a:spcPts val="0"/>
                        </a:spcBef>
                        <a:spcAft>
                          <a:spcPts val="0"/>
                        </a:spcAft>
                        <a:buNone/>
                      </a:pPr>
                      <a:r>
                        <a:rPr lang="en" sz="1500">
                          <a:latin typeface="Jua"/>
                          <a:ea typeface="Jua"/>
                          <a:cs typeface="Jua"/>
                          <a:sym typeface="Jua"/>
                        </a:rPr>
                        <a:t>0</a:t>
                      </a:r>
                      <a:endParaRPr sz="1500">
                        <a:latin typeface="Jua"/>
                        <a:ea typeface="Jua"/>
                        <a:cs typeface="Jua"/>
                        <a:sym typeface="Jua"/>
                      </a:endParaRPr>
                    </a:p>
                  </a:txBody>
                  <a:tcPr marL="91425" marR="91425" marT="91425" marB="91425" anchor="ctr">
                    <a:lnR w="9525" cap="flat" cmpd="sng">
                      <a:solidFill>
                        <a:schemeClr val="lt1"/>
                      </a:solidFill>
                      <a:prstDash val="solid"/>
                      <a:round/>
                      <a:headEnd type="none" w="sm" len="sm"/>
                      <a:tailEnd type="none" w="sm" len="sm"/>
                    </a:lnR>
                  </a:tcPr>
                </a:tc>
                <a:extLst>
                  <a:ext uri="{0D108BD9-81ED-4DB2-BD59-A6C34878D82A}">
                    <a16:rowId xmlns:a16="http://schemas.microsoft.com/office/drawing/2014/main" val="10002"/>
                  </a:ext>
                </a:extLst>
              </a:tr>
              <a:tr h="244375">
                <a:tc>
                  <a:txBody>
                    <a:bodyPr/>
                    <a:lstStyle/>
                    <a:p>
                      <a:pPr marL="0" lvl="0" indent="0" algn="ctr" rtl="0">
                        <a:spcBef>
                          <a:spcPts val="0"/>
                        </a:spcBef>
                        <a:spcAft>
                          <a:spcPts val="0"/>
                        </a:spcAft>
                        <a:buNone/>
                      </a:pPr>
                      <a:r>
                        <a:rPr lang="en" sz="1500">
                          <a:latin typeface="Jua"/>
                          <a:ea typeface="Jua"/>
                          <a:cs typeface="Jua"/>
                          <a:sym typeface="Jua"/>
                        </a:rPr>
                        <a:t>2019</a:t>
                      </a:r>
                      <a:endParaRPr sz="1500">
                        <a:latin typeface="Jua"/>
                        <a:ea typeface="Jua"/>
                        <a:cs typeface="Jua"/>
                        <a:sym typeface="Jua"/>
                      </a:endParaRPr>
                    </a:p>
                  </a:txBody>
                  <a:tcPr marL="91425" marR="91425" marT="91425" marB="91425" anchor="ctr">
                    <a:lnL w="9525" cap="flat" cmpd="sng">
                      <a:solidFill>
                        <a:schemeClr val="lt1"/>
                      </a:solidFill>
                      <a:prstDash val="solid"/>
                      <a:round/>
                      <a:headEnd type="none" w="sm" len="sm"/>
                      <a:tailEnd type="none" w="sm" len="sm"/>
                    </a:lnL>
                  </a:tcPr>
                </a:tc>
                <a:tc>
                  <a:txBody>
                    <a:bodyPr/>
                    <a:lstStyle/>
                    <a:p>
                      <a:pPr marL="0" lvl="0" indent="0" algn="ctr" rtl="0">
                        <a:spcBef>
                          <a:spcPts val="0"/>
                        </a:spcBef>
                        <a:spcAft>
                          <a:spcPts val="0"/>
                        </a:spcAft>
                        <a:buNone/>
                      </a:pPr>
                      <a:r>
                        <a:rPr lang="en" sz="1500">
                          <a:latin typeface="Jua"/>
                          <a:ea typeface="Jua"/>
                          <a:cs typeface="Jua"/>
                          <a:sym typeface="Jua"/>
                        </a:rPr>
                        <a:t>0</a:t>
                      </a:r>
                      <a:endParaRPr sz="1500">
                        <a:latin typeface="Jua"/>
                        <a:ea typeface="Jua"/>
                        <a:cs typeface="Jua"/>
                        <a:sym typeface="Jua"/>
                      </a:endParaRPr>
                    </a:p>
                  </a:txBody>
                  <a:tcPr marL="91425" marR="91425" marT="91425" marB="91425" anchor="ctr">
                    <a:lnR w="9525" cap="flat" cmpd="sng">
                      <a:solidFill>
                        <a:schemeClr val="lt1"/>
                      </a:solidFill>
                      <a:prstDash val="solid"/>
                      <a:round/>
                      <a:headEnd type="none" w="sm" len="sm"/>
                      <a:tailEnd type="none" w="sm" len="sm"/>
                    </a:lnR>
                  </a:tcPr>
                </a:tc>
                <a:extLst>
                  <a:ext uri="{0D108BD9-81ED-4DB2-BD59-A6C34878D82A}">
                    <a16:rowId xmlns:a16="http://schemas.microsoft.com/office/drawing/2014/main" val="10003"/>
                  </a:ext>
                </a:extLst>
              </a:tr>
            </a:tbl>
          </a:graphicData>
        </a:graphic>
      </p:graphicFrame>
      <p:pic>
        <p:nvPicPr>
          <p:cNvPr id="1758" name="Google Shape;1758;p86"/>
          <p:cNvPicPr preferRelativeResize="0"/>
          <p:nvPr/>
        </p:nvPicPr>
        <p:blipFill>
          <a:blip r:embed="rId3">
            <a:alphaModFix/>
          </a:blip>
          <a:stretch>
            <a:fillRect/>
          </a:stretch>
        </p:blipFill>
        <p:spPr>
          <a:xfrm>
            <a:off x="369700" y="1125100"/>
            <a:ext cx="4485976" cy="3579625"/>
          </a:xfrm>
          <a:prstGeom prst="rect">
            <a:avLst/>
          </a:prstGeom>
          <a:noFill/>
          <a:ln>
            <a:noFill/>
          </a:ln>
        </p:spPr>
      </p:pic>
      <p:sp>
        <p:nvSpPr>
          <p:cNvPr id="1759" name="Google Shape;1759;p86"/>
          <p:cNvSpPr txBox="1"/>
          <p:nvPr/>
        </p:nvSpPr>
        <p:spPr>
          <a:xfrm>
            <a:off x="4946275" y="1429900"/>
            <a:ext cx="3853800" cy="160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배달의민족 주아" panose="02020603020101020101" pitchFamily="18" charset="-127"/>
                <a:ea typeface="배달의민족 주아" panose="02020603020101020101" pitchFamily="18" charset="-127"/>
                <a:cs typeface="Jua"/>
                <a:sym typeface="Jua"/>
              </a:rPr>
              <a:t>Pandas</a:t>
            </a:r>
            <a:endParaRPr sz="2000" b="1">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1000">
              <a:latin typeface="배달의민족 주아" panose="02020603020101020101" pitchFamily="18" charset="-127"/>
              <a:ea typeface="배달의민족 주아" panose="02020603020101020101" pitchFamily="18" charset="-127"/>
              <a:cs typeface="Jua"/>
              <a:sym typeface="Jua"/>
            </a:endParaRPr>
          </a:p>
          <a:p>
            <a:pPr marL="457200" lvl="0" indent="-330200" algn="l" rtl="0">
              <a:spcBef>
                <a:spcPts val="0"/>
              </a:spcBef>
              <a:spcAft>
                <a:spcPts val="0"/>
              </a:spcAft>
              <a:buSzPts val="1600"/>
              <a:buFont typeface="Jua"/>
              <a:buChar char="-"/>
            </a:pPr>
            <a:r>
              <a:rPr lang="en" sz="1600">
                <a:latin typeface="배달의민족 주아" panose="02020603020101020101" pitchFamily="18" charset="-127"/>
                <a:ea typeface="배달의민족 주아" panose="02020603020101020101" pitchFamily="18" charset="-127"/>
                <a:cs typeface="Jua"/>
                <a:sym typeface="Jua"/>
              </a:rPr>
              <a:t>각 시도별로 </a:t>
            </a:r>
            <a:endParaRPr sz="1600">
              <a:latin typeface="배달의민족 주아" panose="02020603020101020101" pitchFamily="18" charset="-127"/>
              <a:ea typeface="배달의민족 주아" panose="02020603020101020101" pitchFamily="18" charset="-127"/>
              <a:cs typeface="Jua"/>
              <a:sym typeface="Jua"/>
            </a:endParaRPr>
          </a:p>
          <a:p>
            <a:pPr marL="457200" lvl="0" indent="0" algn="l" rtl="0">
              <a:spcBef>
                <a:spcPts val="0"/>
              </a:spcBef>
              <a:spcAft>
                <a:spcPts val="0"/>
              </a:spcAft>
              <a:buNone/>
            </a:pPr>
            <a:r>
              <a:rPr lang="en" sz="1600">
                <a:latin typeface="배달의민족 주아" panose="02020603020101020101" pitchFamily="18" charset="-127"/>
                <a:ea typeface="배달의민족 주아" panose="02020603020101020101" pitchFamily="18" charset="-127"/>
                <a:cs typeface="Jua"/>
                <a:sym typeface="Jua"/>
              </a:rPr>
              <a:t>30~59세의 실업률만 추출</a:t>
            </a:r>
            <a:endParaRPr sz="1600">
              <a:latin typeface="배달의민족 주아" panose="02020603020101020101" pitchFamily="18" charset="-127"/>
              <a:ea typeface="배달의민족 주아" panose="02020603020101020101" pitchFamily="18" charset="-127"/>
              <a:cs typeface="Jua"/>
              <a:sym typeface="Jua"/>
            </a:endParaRPr>
          </a:p>
          <a:p>
            <a:pPr marL="457200" lvl="0" indent="-330200" algn="l" rtl="0">
              <a:spcBef>
                <a:spcPts val="0"/>
              </a:spcBef>
              <a:spcAft>
                <a:spcPts val="0"/>
              </a:spcAft>
              <a:buSzPts val="1600"/>
              <a:buFont typeface="Jua"/>
              <a:buChar char="-"/>
            </a:pPr>
            <a:r>
              <a:rPr lang="en" sz="1600">
                <a:latin typeface="배달의민족 주아" panose="02020603020101020101" pitchFamily="18" charset="-127"/>
                <a:ea typeface="배달의민족 주아" panose="02020603020101020101" pitchFamily="18" charset="-127"/>
                <a:cs typeface="Jua"/>
                <a:sym typeface="Jua"/>
              </a:rPr>
              <a:t>인덱스 재설정 </a:t>
            </a:r>
            <a:endParaRPr sz="160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cs typeface="Jua"/>
              <a:sym typeface="Ju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Google Shape;1764;p87"/>
          <p:cNvSpPr txBox="1">
            <a:spLocks noGrp="1"/>
          </p:cNvSpPr>
          <p:nvPr>
            <p:ph type="title"/>
          </p:nvPr>
        </p:nvSpPr>
        <p:spPr>
          <a:xfrm>
            <a:off x="638100" y="3544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accent4"/>
                </a:solidFill>
                <a:latin typeface="배달의민족 주아" panose="02020603020101020101" pitchFamily="18" charset="-127"/>
                <a:ea typeface="배달의민족 주아" panose="02020603020101020101" pitchFamily="18" charset="-127"/>
                <a:cs typeface="Jua"/>
                <a:sym typeface="Jua"/>
              </a:rPr>
              <a:t>03-4</a:t>
            </a:r>
            <a:r>
              <a:rPr lang="en" sz="3200" dirty="0">
                <a:latin typeface="배달의민족 주아" panose="02020603020101020101" pitchFamily="18" charset="-127"/>
                <a:ea typeface="배달의민족 주아" panose="02020603020101020101" pitchFamily="18" charset="-127"/>
                <a:cs typeface="Jua"/>
                <a:sym typeface="Jua"/>
              </a:rPr>
              <a:t>  </a:t>
            </a:r>
            <a:r>
              <a:rPr lang="en" sz="2900" dirty="0">
                <a:latin typeface="배달의민족 주아" panose="02020603020101020101" pitchFamily="18" charset="-127"/>
                <a:ea typeface="배달의민족 주아" panose="02020603020101020101" pitchFamily="18" charset="-127"/>
                <a:cs typeface="Jua"/>
                <a:sym typeface="Jua"/>
              </a:rPr>
              <a:t>마. 실업률 - 시각화 (그래프)</a:t>
            </a:r>
            <a:endParaRPr sz="290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p:txBody>
      </p:sp>
      <p:pic>
        <p:nvPicPr>
          <p:cNvPr id="1765" name="Google Shape;1765;p87"/>
          <p:cNvPicPr preferRelativeResize="0"/>
          <p:nvPr/>
        </p:nvPicPr>
        <p:blipFill>
          <a:blip r:embed="rId3">
            <a:alphaModFix/>
          </a:blip>
          <a:stretch>
            <a:fillRect/>
          </a:stretch>
        </p:blipFill>
        <p:spPr>
          <a:xfrm>
            <a:off x="908050" y="1032750"/>
            <a:ext cx="7197200" cy="3863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88"/>
          <p:cNvSpPr txBox="1">
            <a:spLocks noGrp="1"/>
          </p:cNvSpPr>
          <p:nvPr>
            <p:ph type="title"/>
          </p:nvPr>
        </p:nvSpPr>
        <p:spPr>
          <a:xfrm>
            <a:off x="561900" y="354475"/>
            <a:ext cx="2747400" cy="20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accent4"/>
                </a:solidFill>
                <a:latin typeface="배달의민족 주아" panose="02020603020101020101" pitchFamily="18" charset="-127"/>
                <a:ea typeface="배달의민족 주아" panose="02020603020101020101" pitchFamily="18" charset="-127"/>
                <a:cs typeface="Jua"/>
                <a:sym typeface="Jua"/>
              </a:rPr>
              <a:t>03-4</a:t>
            </a:r>
            <a:r>
              <a:rPr lang="en" sz="3200" dirty="0">
                <a:latin typeface="배달의민족 주아" panose="02020603020101020101" pitchFamily="18" charset="-127"/>
                <a:ea typeface="배달의민족 주아" panose="02020603020101020101" pitchFamily="18" charset="-127"/>
                <a:cs typeface="Jua"/>
                <a:sym typeface="Jua"/>
              </a:rPr>
              <a:t>  </a:t>
            </a:r>
            <a:endParaRPr sz="320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r>
              <a:rPr lang="en" sz="2900" dirty="0">
                <a:latin typeface="배달의민족 주아" panose="02020603020101020101" pitchFamily="18" charset="-127"/>
                <a:ea typeface="배달의민족 주아" panose="02020603020101020101" pitchFamily="18" charset="-127"/>
                <a:cs typeface="Jua"/>
                <a:sym typeface="Jua"/>
              </a:rPr>
              <a:t>마. 실업률 </a:t>
            </a:r>
            <a:endParaRPr sz="290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r>
              <a:rPr lang="en" sz="2900" dirty="0">
                <a:latin typeface="배달의민족 주아" panose="02020603020101020101" pitchFamily="18" charset="-127"/>
                <a:ea typeface="배달의민족 주아" panose="02020603020101020101" pitchFamily="18" charset="-127"/>
                <a:cs typeface="Jua"/>
                <a:sym typeface="Jua"/>
              </a:rPr>
              <a:t>- 시각화 (지도)</a:t>
            </a:r>
            <a:endParaRPr sz="290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2200" b="0" dirty="0">
              <a:latin typeface="배달의민족 주아" panose="02020603020101020101" pitchFamily="18" charset="-127"/>
              <a:ea typeface="배달의민족 주아" panose="02020603020101020101" pitchFamily="18" charset="-127"/>
              <a:cs typeface="Jua"/>
              <a:sym typeface="Jua"/>
            </a:endParaRPr>
          </a:p>
        </p:txBody>
      </p:sp>
      <p:pic>
        <p:nvPicPr>
          <p:cNvPr id="1771" name="Google Shape;1771;p88"/>
          <p:cNvPicPr preferRelativeResize="0"/>
          <p:nvPr/>
        </p:nvPicPr>
        <p:blipFill>
          <a:blip r:embed="rId3">
            <a:alphaModFix/>
          </a:blip>
          <a:stretch>
            <a:fillRect/>
          </a:stretch>
        </p:blipFill>
        <p:spPr>
          <a:xfrm>
            <a:off x="2961975" y="0"/>
            <a:ext cx="4501941"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Google Shape;1776;p89"/>
          <p:cNvSpPr txBox="1">
            <a:spLocks noGrp="1"/>
          </p:cNvSpPr>
          <p:nvPr>
            <p:ph type="title"/>
          </p:nvPr>
        </p:nvSpPr>
        <p:spPr>
          <a:xfrm>
            <a:off x="927825" y="232750"/>
            <a:ext cx="7279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latin typeface="배달의민족 주아" panose="02020603020101020101" pitchFamily="18" charset="-127"/>
                <a:ea typeface="배달의민족 주아" panose="02020603020101020101" pitchFamily="18" charset="-127"/>
                <a:cs typeface="Jua"/>
                <a:sym typeface="Jua"/>
              </a:rPr>
              <a:t> 마. 실업률 &amp; 우울증결과자(명) 시각화 (지도) </a:t>
            </a:r>
            <a:endParaRPr dirty="0">
              <a:latin typeface="배달의민족 주아" panose="02020603020101020101" pitchFamily="18" charset="-127"/>
              <a:ea typeface="배달의민족 주아" panose="02020603020101020101" pitchFamily="18" charset="-127"/>
            </a:endParaRPr>
          </a:p>
        </p:txBody>
      </p:sp>
      <p:pic>
        <p:nvPicPr>
          <p:cNvPr id="1777" name="Google Shape;1777;p89"/>
          <p:cNvPicPr preferRelativeResize="0"/>
          <p:nvPr/>
        </p:nvPicPr>
        <p:blipFill>
          <a:blip r:embed="rId3">
            <a:alphaModFix/>
          </a:blip>
          <a:stretch>
            <a:fillRect/>
          </a:stretch>
        </p:blipFill>
        <p:spPr>
          <a:xfrm>
            <a:off x="878175" y="909850"/>
            <a:ext cx="7387649" cy="3814975"/>
          </a:xfrm>
          <a:prstGeom prst="rect">
            <a:avLst/>
          </a:prstGeom>
          <a:noFill/>
          <a:ln>
            <a:noFill/>
          </a:ln>
        </p:spPr>
      </p:pic>
      <p:sp>
        <p:nvSpPr>
          <p:cNvPr id="1778" name="Google Shape;1778;p89"/>
          <p:cNvSpPr txBox="1"/>
          <p:nvPr/>
        </p:nvSpPr>
        <p:spPr>
          <a:xfrm>
            <a:off x="193450" y="232750"/>
            <a:ext cx="1492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3200" b="1">
                <a:solidFill>
                  <a:schemeClr val="accent4"/>
                </a:solidFill>
                <a:latin typeface="Jua"/>
                <a:ea typeface="Jua"/>
                <a:cs typeface="Jua"/>
                <a:sym typeface="Jua"/>
              </a:rPr>
              <a:t>03-4</a:t>
            </a:r>
            <a:endParaRPr>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p90"/>
          <p:cNvSpPr txBox="1">
            <a:spLocks noGrp="1"/>
          </p:cNvSpPr>
          <p:nvPr>
            <p:ph type="title"/>
          </p:nvPr>
        </p:nvSpPr>
        <p:spPr>
          <a:xfrm>
            <a:off x="1302975" y="261700"/>
            <a:ext cx="6313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200" dirty="0">
                <a:latin typeface="배달의민족 주아" panose="02020603020101020101" pitchFamily="18" charset="-127"/>
                <a:ea typeface="배달의민족 주아" panose="02020603020101020101" pitchFamily="18" charset="-127"/>
                <a:cs typeface="Jua"/>
                <a:sym typeface="Jua"/>
              </a:rPr>
              <a:t>실업자 수 vs. 우울증지수 시각화</a:t>
            </a:r>
            <a:r>
              <a:rPr lang="en" sz="2500" dirty="0">
                <a:latin typeface="배달의민족 주아" panose="02020603020101020101" pitchFamily="18" charset="-127"/>
                <a:ea typeface="배달의민족 주아" panose="02020603020101020101" pitchFamily="18" charset="-127"/>
                <a:cs typeface="Jua"/>
                <a:sym typeface="Jua"/>
              </a:rPr>
              <a:t> </a:t>
            </a:r>
            <a:endParaRPr dirty="0">
              <a:latin typeface="배달의민족 주아" panose="02020603020101020101" pitchFamily="18" charset="-127"/>
              <a:ea typeface="배달의민족 주아" panose="02020603020101020101" pitchFamily="18" charset="-127"/>
            </a:endParaRPr>
          </a:p>
        </p:txBody>
      </p:sp>
      <p:pic>
        <p:nvPicPr>
          <p:cNvPr id="1784" name="Google Shape;1784;p90"/>
          <p:cNvPicPr preferRelativeResize="0"/>
          <p:nvPr/>
        </p:nvPicPr>
        <p:blipFill rotWithShape="1">
          <a:blip r:embed="rId3">
            <a:alphaModFix/>
          </a:blip>
          <a:srcRect t="4168"/>
          <a:stretch/>
        </p:blipFill>
        <p:spPr>
          <a:xfrm>
            <a:off x="1500275" y="991425"/>
            <a:ext cx="6250873" cy="3657375"/>
          </a:xfrm>
          <a:prstGeom prst="rect">
            <a:avLst/>
          </a:prstGeom>
          <a:noFill/>
          <a:ln>
            <a:noFill/>
          </a:ln>
        </p:spPr>
      </p:pic>
      <p:cxnSp>
        <p:nvCxnSpPr>
          <p:cNvPr id="1785" name="Google Shape;1785;p90"/>
          <p:cNvCxnSpPr/>
          <p:nvPr/>
        </p:nvCxnSpPr>
        <p:spPr>
          <a:xfrm rot="10800000" flipH="1">
            <a:off x="826825" y="1439075"/>
            <a:ext cx="1030800" cy="1213200"/>
          </a:xfrm>
          <a:prstGeom prst="straightConnector1">
            <a:avLst/>
          </a:prstGeom>
          <a:noFill/>
          <a:ln w="9525" cap="flat" cmpd="sng">
            <a:solidFill>
              <a:schemeClr val="dk2"/>
            </a:solidFill>
            <a:prstDash val="solid"/>
            <a:round/>
            <a:headEnd type="none" w="med" len="med"/>
            <a:tailEnd type="stealth" w="med" len="med"/>
          </a:ln>
        </p:spPr>
      </p:cxnSp>
      <p:cxnSp>
        <p:nvCxnSpPr>
          <p:cNvPr id="1786" name="Google Shape;1786;p90"/>
          <p:cNvCxnSpPr/>
          <p:nvPr/>
        </p:nvCxnSpPr>
        <p:spPr>
          <a:xfrm>
            <a:off x="826825" y="2652275"/>
            <a:ext cx="987900" cy="1288500"/>
          </a:xfrm>
          <a:prstGeom prst="straightConnector1">
            <a:avLst/>
          </a:prstGeom>
          <a:noFill/>
          <a:ln w="9525" cap="flat" cmpd="sng">
            <a:solidFill>
              <a:schemeClr val="dk2"/>
            </a:solidFill>
            <a:prstDash val="solid"/>
            <a:round/>
            <a:headEnd type="none" w="med" len="med"/>
            <a:tailEnd type="triangle" w="med" len="med"/>
          </a:ln>
        </p:spPr>
      </p:cxnSp>
      <p:sp>
        <p:nvSpPr>
          <p:cNvPr id="1787" name="Google Shape;1787;p90"/>
          <p:cNvSpPr txBox="1"/>
          <p:nvPr/>
        </p:nvSpPr>
        <p:spPr>
          <a:xfrm>
            <a:off x="0" y="2387875"/>
            <a:ext cx="1030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배달의민족 주아" panose="02020603020101020101" pitchFamily="18" charset="-127"/>
                <a:ea typeface="배달의민족 주아" panose="02020603020101020101" pitchFamily="18" charset="-127"/>
                <a:cs typeface="Jua"/>
                <a:sym typeface="Jua"/>
              </a:rPr>
              <a:t>양의 </a:t>
            </a:r>
          </a:p>
          <a:p>
            <a:pPr marL="0" lvl="0" indent="0" algn="ctr" rtl="0">
              <a:spcBef>
                <a:spcPts val="0"/>
              </a:spcBef>
              <a:spcAft>
                <a:spcPts val="0"/>
              </a:spcAft>
              <a:buNone/>
            </a:pPr>
            <a:r>
              <a:rPr lang="en" dirty="0">
                <a:latin typeface="배달의민족 주아" panose="02020603020101020101" pitchFamily="18" charset="-127"/>
                <a:ea typeface="배달의민족 주아" panose="02020603020101020101" pitchFamily="18" charset="-127"/>
                <a:cs typeface="Jua"/>
                <a:sym typeface="Jua"/>
              </a:rPr>
              <a:t>상관관계</a:t>
            </a:r>
            <a:endParaRPr dirty="0">
              <a:latin typeface="배달의민족 주아" panose="02020603020101020101" pitchFamily="18" charset="-127"/>
              <a:ea typeface="배달의민족 주아" panose="02020603020101020101" pitchFamily="18" charset="-127"/>
              <a:cs typeface="Jua"/>
              <a:sym typeface="Jua"/>
            </a:endParaRPr>
          </a:p>
        </p:txBody>
      </p:sp>
      <p:sp>
        <p:nvSpPr>
          <p:cNvPr id="1788" name="Google Shape;1788;p90"/>
          <p:cNvSpPr txBox="1"/>
          <p:nvPr/>
        </p:nvSpPr>
        <p:spPr>
          <a:xfrm>
            <a:off x="529675" y="261700"/>
            <a:ext cx="1582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3200" b="1" dirty="0">
                <a:solidFill>
                  <a:schemeClr val="accent4"/>
                </a:solidFill>
                <a:latin typeface="배달의민족 주아" panose="02020603020101020101" pitchFamily="18" charset="-127"/>
                <a:ea typeface="배달의민족 주아" panose="02020603020101020101" pitchFamily="18" charset="-127"/>
                <a:cs typeface="Jua"/>
                <a:sym typeface="Jua"/>
              </a:rPr>
              <a:t>03-4</a:t>
            </a:r>
            <a:endParaRPr dirty="0">
              <a:latin typeface="배달의민족 주아" panose="02020603020101020101" pitchFamily="18" charset="-127"/>
              <a:ea typeface="배달의민족 주아" panose="02020603020101020101" pitchFamily="18" charset="-127"/>
              <a:cs typeface="Inter"/>
              <a:sym typeface="In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5"/>
                                        </p:tgtEl>
                                        <p:attrNameLst>
                                          <p:attrName>style.visibility</p:attrName>
                                        </p:attrNameLst>
                                      </p:cBhvr>
                                      <p:to>
                                        <p:strVal val="visible"/>
                                      </p:to>
                                    </p:set>
                                    <p:animEffect transition="in" filter="fade">
                                      <p:cBhvr>
                                        <p:cTn id="7" dur="1000"/>
                                        <p:tgtEl>
                                          <p:spTgt spid="17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pic>
        <p:nvPicPr>
          <p:cNvPr id="1793" name="Google Shape;1793;p91"/>
          <p:cNvPicPr preferRelativeResize="0"/>
          <p:nvPr/>
        </p:nvPicPr>
        <p:blipFill rotWithShape="1">
          <a:blip r:embed="rId3">
            <a:alphaModFix/>
          </a:blip>
          <a:srcRect t="1671"/>
          <a:stretch/>
        </p:blipFill>
        <p:spPr>
          <a:xfrm>
            <a:off x="152400" y="1366425"/>
            <a:ext cx="4419600" cy="2503426"/>
          </a:xfrm>
          <a:prstGeom prst="rect">
            <a:avLst/>
          </a:prstGeom>
          <a:noFill/>
          <a:ln>
            <a:noFill/>
          </a:ln>
        </p:spPr>
      </p:pic>
      <p:pic>
        <p:nvPicPr>
          <p:cNvPr id="1794" name="Google Shape;1794;p91"/>
          <p:cNvPicPr preferRelativeResize="0"/>
          <p:nvPr/>
        </p:nvPicPr>
        <p:blipFill rotWithShape="1">
          <a:blip r:embed="rId4">
            <a:alphaModFix/>
          </a:blip>
          <a:srcRect t="2752"/>
          <a:stretch/>
        </p:blipFill>
        <p:spPr>
          <a:xfrm>
            <a:off x="4572000" y="1366425"/>
            <a:ext cx="4505500" cy="2614700"/>
          </a:xfrm>
          <a:prstGeom prst="rect">
            <a:avLst/>
          </a:prstGeom>
          <a:noFill/>
          <a:ln>
            <a:noFill/>
          </a:ln>
        </p:spPr>
      </p:pic>
      <p:sp>
        <p:nvSpPr>
          <p:cNvPr id="1795" name="Google Shape;1795;p91"/>
          <p:cNvSpPr txBox="1">
            <a:spLocks noGrp="1"/>
          </p:cNvSpPr>
          <p:nvPr>
            <p:ph type="title"/>
          </p:nvPr>
        </p:nvSpPr>
        <p:spPr>
          <a:xfrm>
            <a:off x="1182375" y="346800"/>
            <a:ext cx="6313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latin typeface="배달의민족 주아" panose="02020603020101020101" pitchFamily="18" charset="-127"/>
                <a:ea typeface="배달의민족 주아" panose="02020603020101020101" pitchFamily="18" charset="-127"/>
                <a:cs typeface="Jua"/>
                <a:sym typeface="Jua"/>
              </a:rPr>
              <a:t>실업자 수 vs. 우울증지수의 상관관계</a:t>
            </a:r>
            <a:r>
              <a:rPr lang="en" sz="2500" dirty="0">
                <a:latin typeface="배달의민족 주아" panose="02020603020101020101" pitchFamily="18" charset="-127"/>
                <a:ea typeface="배달의민족 주아" panose="02020603020101020101" pitchFamily="18" charset="-127"/>
                <a:cs typeface="Jua"/>
                <a:sym typeface="Jua"/>
              </a:rPr>
              <a:t> </a:t>
            </a:r>
            <a:endParaRPr dirty="0">
              <a:latin typeface="배달의민족 주아" panose="02020603020101020101" pitchFamily="18" charset="-127"/>
              <a:ea typeface="배달의민족 주아" panose="02020603020101020101" pitchFamily="18" charset="-127"/>
            </a:endParaRPr>
          </a:p>
        </p:txBody>
      </p:sp>
      <p:sp>
        <p:nvSpPr>
          <p:cNvPr id="1796" name="Google Shape;1796;p91"/>
          <p:cNvSpPr txBox="1"/>
          <p:nvPr/>
        </p:nvSpPr>
        <p:spPr>
          <a:xfrm>
            <a:off x="416175" y="346800"/>
            <a:ext cx="1582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accent4"/>
                </a:solidFill>
                <a:latin typeface="배달의민족 주아" panose="02020603020101020101" pitchFamily="18" charset="-127"/>
                <a:ea typeface="배달의민족 주아" panose="02020603020101020101" pitchFamily="18" charset="-127"/>
                <a:cs typeface="Jua"/>
                <a:sym typeface="Jua"/>
              </a:rPr>
              <a:t>03-4</a:t>
            </a:r>
            <a:endParaRPr>
              <a:latin typeface="배달의민족 주아" panose="02020603020101020101" pitchFamily="18" charset="-127"/>
              <a:ea typeface="배달의민족 주아" panose="02020603020101020101" pitchFamily="18" charset="-127"/>
              <a:cs typeface="Inter"/>
              <a:sym typeface="Inter"/>
            </a:endParaRPr>
          </a:p>
        </p:txBody>
      </p:sp>
      <p:sp>
        <p:nvSpPr>
          <p:cNvPr id="1797" name="Google Shape;1797;p91"/>
          <p:cNvSpPr txBox="1"/>
          <p:nvPr/>
        </p:nvSpPr>
        <p:spPr>
          <a:xfrm>
            <a:off x="2067000" y="3757875"/>
            <a:ext cx="895200" cy="284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50">
                <a:latin typeface="Nanum Gothic"/>
                <a:ea typeface="Nanum Gothic"/>
                <a:cs typeface="Nanum Gothic"/>
                <a:sym typeface="Nanum Gothic"/>
              </a:rPr>
              <a:t>우울증결과자(명)</a:t>
            </a:r>
            <a:endParaRPr sz="650">
              <a:latin typeface="Nanum Gothic"/>
              <a:ea typeface="Nanum Gothic"/>
              <a:cs typeface="Nanum Gothic"/>
              <a:sym typeface="Nanum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sp>
        <p:nvSpPr>
          <p:cNvPr id="1802" name="Google Shape;1802;p92"/>
          <p:cNvSpPr txBox="1">
            <a:spLocks noGrp="1"/>
          </p:cNvSpPr>
          <p:nvPr>
            <p:ph type="subTitle" idx="1"/>
          </p:nvPr>
        </p:nvSpPr>
        <p:spPr>
          <a:xfrm>
            <a:off x="5219400" y="1685175"/>
            <a:ext cx="2276700" cy="74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latin typeface="배달의민족 주아" panose="02020603020101020101" pitchFamily="18" charset="-127"/>
                <a:ea typeface="배달의민족 주아" panose="02020603020101020101" pitchFamily="18" charset="-127"/>
                <a:cs typeface="Jua"/>
                <a:sym typeface="Jua"/>
              </a:rPr>
              <a:t>우울증결과자 vs. 실업자</a:t>
            </a:r>
            <a:endParaRPr sz="1500">
              <a:latin typeface="배달의민족 주아" panose="02020603020101020101" pitchFamily="18" charset="-127"/>
              <a:ea typeface="배달의민족 주아" panose="02020603020101020101" pitchFamily="18" charset="-127"/>
              <a:cs typeface="Jua"/>
              <a:sym typeface="Jua"/>
            </a:endParaRPr>
          </a:p>
          <a:p>
            <a:pPr marL="0" lvl="0" indent="0" algn="r" rtl="0">
              <a:spcBef>
                <a:spcPts val="1200"/>
              </a:spcBef>
              <a:spcAft>
                <a:spcPts val="1200"/>
              </a:spcAft>
              <a:buNone/>
            </a:pPr>
            <a:r>
              <a:rPr lang="en" sz="1500">
                <a:latin typeface="배달의민족 주아" panose="02020603020101020101" pitchFamily="18" charset="-127"/>
                <a:ea typeface="배달의민족 주아" panose="02020603020101020101" pitchFamily="18" charset="-127"/>
                <a:cs typeface="Jua"/>
                <a:sym typeface="Jua"/>
              </a:rPr>
              <a:t>= </a:t>
            </a:r>
            <a:r>
              <a:rPr lang="en" sz="1500" b="1">
                <a:latin typeface="배달의민족 주아" panose="02020603020101020101" pitchFamily="18" charset="-127"/>
                <a:ea typeface="배달의민족 주아" panose="02020603020101020101" pitchFamily="18" charset="-127"/>
                <a:cs typeface="Jua"/>
                <a:sym typeface="Jua"/>
              </a:rPr>
              <a:t>낮은 양의 상관관계</a:t>
            </a:r>
            <a:endParaRPr sz="1500" b="1">
              <a:latin typeface="배달의민족 주아" panose="02020603020101020101" pitchFamily="18" charset="-127"/>
              <a:ea typeface="배달의민족 주아" panose="02020603020101020101" pitchFamily="18" charset="-127"/>
              <a:cs typeface="Jua"/>
              <a:sym typeface="Jua"/>
            </a:endParaRPr>
          </a:p>
        </p:txBody>
      </p:sp>
      <p:sp>
        <p:nvSpPr>
          <p:cNvPr id="1803" name="Google Shape;1803;p92"/>
          <p:cNvSpPr txBox="1">
            <a:spLocks noGrp="1"/>
          </p:cNvSpPr>
          <p:nvPr>
            <p:ph type="title" idx="6"/>
          </p:nvPr>
        </p:nvSpPr>
        <p:spPr>
          <a:xfrm>
            <a:off x="5019000" y="697775"/>
            <a:ext cx="4125000" cy="52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a:latin typeface="배달의민족 주아" panose="02020603020101020101" pitchFamily="18" charset="-127"/>
                <a:ea typeface="배달의민족 주아" panose="02020603020101020101" pitchFamily="18" charset="-127"/>
                <a:cs typeface="Jua"/>
                <a:sym typeface="Jua"/>
              </a:rPr>
              <a:t>소득 vs.우울증의 상관관계 정리</a:t>
            </a:r>
            <a:endParaRPr sz="2300">
              <a:latin typeface="배달의민족 주아" panose="02020603020101020101" pitchFamily="18" charset="-127"/>
              <a:ea typeface="배달의민족 주아" panose="02020603020101020101" pitchFamily="18" charset="-127"/>
              <a:cs typeface="Jua"/>
              <a:sym typeface="Jua"/>
            </a:endParaRPr>
          </a:p>
        </p:txBody>
      </p:sp>
      <p:sp>
        <p:nvSpPr>
          <p:cNvPr id="1804" name="Google Shape;1804;p92"/>
          <p:cNvSpPr txBox="1">
            <a:spLocks noGrp="1"/>
          </p:cNvSpPr>
          <p:nvPr>
            <p:ph type="title"/>
          </p:nvPr>
        </p:nvSpPr>
        <p:spPr>
          <a:xfrm>
            <a:off x="7658075" y="1721580"/>
            <a:ext cx="933600" cy="74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700">
                <a:latin typeface="배달의민족 주아" panose="02020603020101020101" pitchFamily="18" charset="-127"/>
                <a:ea typeface="배달의민족 주아" panose="02020603020101020101" pitchFamily="18" charset="-127"/>
              </a:rPr>
              <a:t>0.14%</a:t>
            </a:r>
            <a:endParaRPr sz="1700">
              <a:latin typeface="배달의민족 주아" panose="02020603020101020101" pitchFamily="18" charset="-127"/>
              <a:ea typeface="배달의민족 주아" panose="02020603020101020101" pitchFamily="18" charset="-127"/>
            </a:endParaRPr>
          </a:p>
        </p:txBody>
      </p:sp>
      <p:sp>
        <p:nvSpPr>
          <p:cNvPr id="1805" name="Google Shape;1805;p92"/>
          <p:cNvSpPr txBox="1">
            <a:spLocks noGrp="1"/>
          </p:cNvSpPr>
          <p:nvPr>
            <p:ph type="subTitle" idx="2"/>
          </p:nvPr>
        </p:nvSpPr>
        <p:spPr>
          <a:xfrm>
            <a:off x="5219400" y="2866275"/>
            <a:ext cx="2276700" cy="74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latin typeface="배달의민족 주아" panose="02020603020101020101" pitchFamily="18" charset="-127"/>
                <a:ea typeface="배달의민족 주아" panose="02020603020101020101" pitchFamily="18" charset="-127"/>
                <a:cs typeface="Jua"/>
                <a:sym typeface="Jua"/>
              </a:rPr>
              <a:t>진단수(명) vs. 실업자 </a:t>
            </a:r>
            <a:endParaRPr sz="1500">
              <a:latin typeface="배달의민족 주아" panose="02020603020101020101" pitchFamily="18" charset="-127"/>
              <a:ea typeface="배달의민족 주아" panose="02020603020101020101" pitchFamily="18" charset="-127"/>
              <a:cs typeface="Jua"/>
              <a:sym typeface="Jua"/>
            </a:endParaRPr>
          </a:p>
          <a:p>
            <a:pPr marL="0" lvl="0" indent="0" algn="ctr" rtl="0">
              <a:spcBef>
                <a:spcPts val="1200"/>
              </a:spcBef>
              <a:spcAft>
                <a:spcPts val="1200"/>
              </a:spcAft>
              <a:buNone/>
            </a:pPr>
            <a:r>
              <a:rPr lang="en" sz="1500">
                <a:latin typeface="배달의민족 주아" panose="02020603020101020101" pitchFamily="18" charset="-127"/>
                <a:ea typeface="배달의민족 주아" panose="02020603020101020101" pitchFamily="18" charset="-127"/>
                <a:cs typeface="Jua"/>
                <a:sym typeface="Jua"/>
              </a:rPr>
              <a:t>         = </a:t>
            </a:r>
            <a:r>
              <a:rPr lang="en" sz="1500" b="1">
                <a:latin typeface="배달의민족 주아" panose="02020603020101020101" pitchFamily="18" charset="-127"/>
                <a:ea typeface="배달의민족 주아" panose="02020603020101020101" pitchFamily="18" charset="-127"/>
                <a:cs typeface="Jua"/>
                <a:sym typeface="Jua"/>
              </a:rPr>
              <a:t>상관관계가 없음</a:t>
            </a:r>
            <a:endParaRPr sz="1500" b="1">
              <a:latin typeface="배달의민족 주아" panose="02020603020101020101" pitchFamily="18" charset="-127"/>
              <a:ea typeface="배달의민족 주아" panose="02020603020101020101" pitchFamily="18" charset="-127"/>
              <a:cs typeface="Jua"/>
              <a:sym typeface="Jua"/>
            </a:endParaRPr>
          </a:p>
        </p:txBody>
      </p:sp>
      <p:sp>
        <p:nvSpPr>
          <p:cNvPr id="1806" name="Google Shape;1806;p92"/>
          <p:cNvSpPr txBox="1">
            <a:spLocks noGrp="1"/>
          </p:cNvSpPr>
          <p:nvPr>
            <p:ph type="title" idx="3"/>
          </p:nvPr>
        </p:nvSpPr>
        <p:spPr>
          <a:xfrm>
            <a:off x="7496100" y="2907250"/>
            <a:ext cx="1255500" cy="74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700">
                <a:latin typeface="배달의민족 주아" panose="02020603020101020101" pitchFamily="18" charset="-127"/>
                <a:ea typeface="배달의민족 주아" panose="02020603020101020101" pitchFamily="18" charset="-127"/>
              </a:rPr>
              <a:t>-0.002%</a:t>
            </a:r>
            <a:endParaRPr sz="1700">
              <a:latin typeface="배달의민족 주아" panose="02020603020101020101" pitchFamily="18" charset="-127"/>
              <a:ea typeface="배달의민족 주아" panose="02020603020101020101" pitchFamily="18" charset="-127"/>
            </a:endParaRPr>
          </a:p>
        </p:txBody>
      </p:sp>
      <p:pic>
        <p:nvPicPr>
          <p:cNvPr id="1807" name="Google Shape;1807;p92"/>
          <p:cNvPicPr preferRelativeResize="0"/>
          <p:nvPr/>
        </p:nvPicPr>
        <p:blipFill>
          <a:blip r:embed="rId3">
            <a:alphaModFix/>
          </a:blip>
          <a:stretch>
            <a:fillRect/>
          </a:stretch>
        </p:blipFill>
        <p:spPr>
          <a:xfrm>
            <a:off x="171725" y="1394525"/>
            <a:ext cx="4939549" cy="402225"/>
          </a:xfrm>
          <a:prstGeom prst="rect">
            <a:avLst/>
          </a:prstGeom>
          <a:noFill/>
          <a:ln>
            <a:noFill/>
          </a:ln>
        </p:spPr>
      </p:pic>
      <p:pic>
        <p:nvPicPr>
          <p:cNvPr id="1808" name="Google Shape;1808;p92"/>
          <p:cNvPicPr preferRelativeResize="0"/>
          <p:nvPr/>
        </p:nvPicPr>
        <p:blipFill>
          <a:blip r:embed="rId4">
            <a:alphaModFix/>
          </a:blip>
          <a:stretch>
            <a:fillRect/>
          </a:stretch>
        </p:blipFill>
        <p:spPr>
          <a:xfrm>
            <a:off x="686300" y="2119000"/>
            <a:ext cx="4125049" cy="15473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93"/>
          <p:cNvSpPr txBox="1">
            <a:spLocks noGrp="1"/>
          </p:cNvSpPr>
          <p:nvPr>
            <p:ph type="title"/>
          </p:nvPr>
        </p:nvSpPr>
        <p:spPr>
          <a:xfrm>
            <a:off x="3703005" y="2272450"/>
            <a:ext cx="48774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배달의민족 주아" panose="02020603020101020101" pitchFamily="18" charset="-127"/>
                <a:ea typeface="배달의민족 주아" panose="02020603020101020101" pitchFamily="18" charset="-127"/>
                <a:cs typeface="Jua"/>
                <a:sym typeface="Jua"/>
              </a:rPr>
              <a:t>결론 및 향후 과제</a:t>
            </a:r>
            <a:endParaRPr>
              <a:latin typeface="배달의민족 주아" panose="02020603020101020101" pitchFamily="18" charset="-127"/>
              <a:ea typeface="배달의민족 주아" panose="02020603020101020101" pitchFamily="18" charset="-127"/>
              <a:cs typeface="Jua"/>
              <a:sym typeface="Jua"/>
            </a:endParaRPr>
          </a:p>
        </p:txBody>
      </p:sp>
      <p:sp>
        <p:nvSpPr>
          <p:cNvPr id="1814" name="Google Shape;1814;p93"/>
          <p:cNvSpPr txBox="1">
            <a:spLocks noGrp="1"/>
          </p:cNvSpPr>
          <p:nvPr>
            <p:ph type="title" idx="2"/>
          </p:nvPr>
        </p:nvSpPr>
        <p:spPr>
          <a:xfrm>
            <a:off x="6847905" y="1283650"/>
            <a:ext cx="1732500" cy="101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배달의민족 주아" panose="02020603020101020101" pitchFamily="18" charset="-127"/>
                <a:ea typeface="배달의민족 주아" panose="02020603020101020101" pitchFamily="18" charset="-127"/>
              </a:rPr>
              <a:t>05</a:t>
            </a:r>
            <a:endParaRPr dirty="0">
              <a:latin typeface="배달의민족 주아" panose="02020603020101020101" pitchFamily="18" charset="-127"/>
              <a:ea typeface="배달의민족 주아" panose="02020603020101020101" pitchFamily="18" charset="-127"/>
            </a:endParaRPr>
          </a:p>
        </p:txBody>
      </p:sp>
      <p:grpSp>
        <p:nvGrpSpPr>
          <p:cNvPr id="1815" name="Google Shape;1815;p93"/>
          <p:cNvGrpSpPr/>
          <p:nvPr/>
        </p:nvGrpSpPr>
        <p:grpSpPr>
          <a:xfrm>
            <a:off x="357455" y="549125"/>
            <a:ext cx="3095211" cy="4102848"/>
            <a:chOff x="357455" y="549125"/>
            <a:chExt cx="3095211" cy="4102848"/>
          </a:xfrm>
        </p:grpSpPr>
        <p:grpSp>
          <p:nvGrpSpPr>
            <p:cNvPr id="1816" name="Google Shape;1816;p93"/>
            <p:cNvGrpSpPr/>
            <p:nvPr/>
          </p:nvGrpSpPr>
          <p:grpSpPr>
            <a:xfrm>
              <a:off x="3118363" y="3994063"/>
              <a:ext cx="295200" cy="295200"/>
              <a:chOff x="-431125" y="1009650"/>
              <a:chExt cx="295200" cy="295200"/>
            </a:xfrm>
          </p:grpSpPr>
          <p:cxnSp>
            <p:nvCxnSpPr>
              <p:cNvPr id="1817" name="Google Shape;1817;p93"/>
              <p:cNvCxnSpPr/>
              <p:nvPr/>
            </p:nvCxnSpPr>
            <p:spPr>
              <a:xfrm>
                <a:off x="-285750" y="1009650"/>
                <a:ext cx="0" cy="295200"/>
              </a:xfrm>
              <a:prstGeom prst="straightConnector1">
                <a:avLst/>
              </a:prstGeom>
              <a:noFill/>
              <a:ln w="76200" cap="flat" cmpd="sng">
                <a:solidFill>
                  <a:schemeClr val="accent4"/>
                </a:solidFill>
                <a:prstDash val="solid"/>
                <a:round/>
                <a:headEnd type="none" w="med" len="med"/>
                <a:tailEnd type="none" w="med" len="med"/>
              </a:ln>
            </p:spPr>
          </p:cxnSp>
          <p:cxnSp>
            <p:nvCxnSpPr>
              <p:cNvPr id="1818" name="Google Shape;1818;p93"/>
              <p:cNvCxnSpPr/>
              <p:nvPr/>
            </p:nvCxnSpPr>
            <p:spPr>
              <a:xfrm rot="10800000">
                <a:off x="-283525" y="1009650"/>
                <a:ext cx="0" cy="295200"/>
              </a:xfrm>
              <a:prstGeom prst="straightConnector1">
                <a:avLst/>
              </a:prstGeom>
              <a:noFill/>
              <a:ln w="76200" cap="flat" cmpd="sng">
                <a:solidFill>
                  <a:schemeClr val="accent4"/>
                </a:solidFill>
                <a:prstDash val="solid"/>
                <a:round/>
                <a:headEnd type="none" w="med" len="med"/>
                <a:tailEnd type="none" w="med" len="med"/>
              </a:ln>
            </p:spPr>
          </p:cxnSp>
        </p:grpSp>
        <p:sp>
          <p:nvSpPr>
            <p:cNvPr id="1819" name="Google Shape;1819;p93"/>
            <p:cNvSpPr/>
            <p:nvPr/>
          </p:nvSpPr>
          <p:spPr>
            <a:xfrm>
              <a:off x="2248627" y="3723687"/>
              <a:ext cx="577529" cy="96085"/>
            </a:xfrm>
            <a:custGeom>
              <a:avLst/>
              <a:gdLst/>
              <a:ahLst/>
              <a:cxnLst/>
              <a:rect l="l" t="t" r="r" b="b"/>
              <a:pathLst>
                <a:path w="13463" h="2240" extrusionOk="0">
                  <a:moveTo>
                    <a:pt x="1112" y="1"/>
                  </a:moveTo>
                  <a:cubicBezTo>
                    <a:pt x="493" y="1"/>
                    <a:pt x="0" y="509"/>
                    <a:pt x="0" y="1128"/>
                  </a:cubicBezTo>
                  <a:cubicBezTo>
                    <a:pt x="0" y="1747"/>
                    <a:pt x="493" y="2239"/>
                    <a:pt x="1112" y="2239"/>
                  </a:cubicBezTo>
                  <a:lnTo>
                    <a:pt x="12351" y="2239"/>
                  </a:lnTo>
                  <a:cubicBezTo>
                    <a:pt x="12970" y="2239"/>
                    <a:pt x="13462" y="1747"/>
                    <a:pt x="13462" y="1128"/>
                  </a:cubicBezTo>
                  <a:cubicBezTo>
                    <a:pt x="13462" y="509"/>
                    <a:pt x="12970" y="1"/>
                    <a:pt x="12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93"/>
            <p:cNvSpPr/>
            <p:nvPr/>
          </p:nvSpPr>
          <p:spPr>
            <a:xfrm>
              <a:off x="2525786" y="3819733"/>
              <a:ext cx="11625" cy="825343"/>
            </a:xfrm>
            <a:custGeom>
              <a:avLst/>
              <a:gdLst/>
              <a:ahLst/>
              <a:cxnLst/>
              <a:rect l="l" t="t" r="r" b="b"/>
              <a:pathLst>
                <a:path w="271" h="19241" fill="none" extrusionOk="0">
                  <a:moveTo>
                    <a:pt x="1" y="19241"/>
                  </a:moveTo>
                  <a:lnTo>
                    <a:pt x="270" y="0"/>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93"/>
            <p:cNvSpPr/>
            <p:nvPr/>
          </p:nvSpPr>
          <p:spPr>
            <a:xfrm>
              <a:off x="2572114" y="3819733"/>
              <a:ext cx="119856" cy="803552"/>
            </a:xfrm>
            <a:custGeom>
              <a:avLst/>
              <a:gdLst/>
              <a:ahLst/>
              <a:cxnLst/>
              <a:rect l="l" t="t" r="r" b="b"/>
              <a:pathLst>
                <a:path w="2794" h="18733" fill="none" extrusionOk="0">
                  <a:moveTo>
                    <a:pt x="2794" y="18733"/>
                  </a:moveTo>
                  <a:lnTo>
                    <a:pt x="0" y="0"/>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93"/>
            <p:cNvSpPr/>
            <p:nvPr/>
          </p:nvSpPr>
          <p:spPr>
            <a:xfrm>
              <a:off x="2358958" y="3819733"/>
              <a:ext cx="138945" cy="817193"/>
            </a:xfrm>
            <a:custGeom>
              <a:avLst/>
              <a:gdLst/>
              <a:ahLst/>
              <a:cxnLst/>
              <a:rect l="l" t="t" r="r" b="b"/>
              <a:pathLst>
                <a:path w="3239" h="19051" fill="none" extrusionOk="0">
                  <a:moveTo>
                    <a:pt x="0" y="19050"/>
                  </a:moveTo>
                  <a:lnTo>
                    <a:pt x="3239" y="0"/>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93"/>
            <p:cNvSpPr/>
            <p:nvPr/>
          </p:nvSpPr>
          <p:spPr>
            <a:xfrm>
              <a:off x="2248627" y="3772074"/>
              <a:ext cx="577529" cy="8193"/>
            </a:xfrm>
            <a:custGeom>
              <a:avLst/>
              <a:gdLst/>
              <a:ahLst/>
              <a:cxnLst/>
              <a:rect l="l" t="t" r="r" b="b"/>
              <a:pathLst>
                <a:path w="13463" h="191" fill="none" extrusionOk="0">
                  <a:moveTo>
                    <a:pt x="0" y="0"/>
                  </a:moveTo>
                  <a:cubicBezTo>
                    <a:pt x="508" y="191"/>
                    <a:pt x="13462" y="0"/>
                    <a:pt x="13462" y="0"/>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93"/>
            <p:cNvSpPr/>
            <p:nvPr/>
          </p:nvSpPr>
          <p:spPr>
            <a:xfrm>
              <a:off x="2531920" y="3012070"/>
              <a:ext cx="427002" cy="429722"/>
            </a:xfrm>
            <a:custGeom>
              <a:avLst/>
              <a:gdLst/>
              <a:ahLst/>
              <a:cxnLst/>
              <a:rect l="l" t="t" r="r" b="b"/>
              <a:pathLst>
                <a:path w="9954" h="10018" extrusionOk="0">
                  <a:moveTo>
                    <a:pt x="4985" y="1"/>
                  </a:moveTo>
                  <a:cubicBezTo>
                    <a:pt x="2239" y="1"/>
                    <a:pt x="0" y="2239"/>
                    <a:pt x="0" y="5001"/>
                  </a:cubicBezTo>
                  <a:cubicBezTo>
                    <a:pt x="0" y="7763"/>
                    <a:pt x="2239" y="10018"/>
                    <a:pt x="4985" y="10018"/>
                  </a:cubicBezTo>
                  <a:cubicBezTo>
                    <a:pt x="7732" y="10018"/>
                    <a:pt x="9954" y="7763"/>
                    <a:pt x="9954" y="5001"/>
                  </a:cubicBezTo>
                  <a:cubicBezTo>
                    <a:pt x="9954" y="2239"/>
                    <a:pt x="7732" y="1"/>
                    <a:pt x="4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93"/>
            <p:cNvSpPr/>
            <p:nvPr/>
          </p:nvSpPr>
          <p:spPr>
            <a:xfrm>
              <a:off x="2534622" y="3027041"/>
              <a:ext cx="370506" cy="395706"/>
            </a:xfrm>
            <a:custGeom>
              <a:avLst/>
              <a:gdLst/>
              <a:ahLst/>
              <a:cxnLst/>
              <a:rect l="l" t="t" r="r" b="b"/>
              <a:pathLst>
                <a:path w="8637" h="9225" fill="none" extrusionOk="0">
                  <a:moveTo>
                    <a:pt x="8637" y="4620"/>
                  </a:moveTo>
                  <a:cubicBezTo>
                    <a:pt x="8637" y="7160"/>
                    <a:pt x="6700" y="9224"/>
                    <a:pt x="4319" y="9224"/>
                  </a:cubicBezTo>
                  <a:cubicBezTo>
                    <a:pt x="1938" y="9224"/>
                    <a:pt x="1" y="7160"/>
                    <a:pt x="1" y="4620"/>
                  </a:cubicBezTo>
                  <a:cubicBezTo>
                    <a:pt x="1" y="2065"/>
                    <a:pt x="1938" y="1"/>
                    <a:pt x="4319" y="1"/>
                  </a:cubicBezTo>
                  <a:cubicBezTo>
                    <a:pt x="6700" y="1"/>
                    <a:pt x="8637" y="2065"/>
                    <a:pt x="8637" y="4620"/>
                  </a:cubicBezTo>
                  <a:close/>
                </a:path>
              </a:pathLst>
            </a:custGeom>
            <a:noFill/>
            <a:ln w="3175" cap="rnd" cmpd="sng">
              <a:solidFill>
                <a:srgbClr val="F3F3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93"/>
            <p:cNvSpPr/>
            <p:nvPr/>
          </p:nvSpPr>
          <p:spPr>
            <a:xfrm>
              <a:off x="2776391" y="3411826"/>
              <a:ext cx="71553" cy="311890"/>
            </a:xfrm>
            <a:custGeom>
              <a:avLst/>
              <a:gdLst/>
              <a:ahLst/>
              <a:cxnLst/>
              <a:rect l="l" t="t" r="r" b="b"/>
              <a:pathLst>
                <a:path w="1668" h="7271" fill="none" extrusionOk="0">
                  <a:moveTo>
                    <a:pt x="1667" y="0"/>
                  </a:moveTo>
                  <a:lnTo>
                    <a:pt x="1" y="7271"/>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3"/>
            <p:cNvSpPr/>
            <p:nvPr/>
          </p:nvSpPr>
          <p:spPr>
            <a:xfrm>
              <a:off x="2717150" y="3439752"/>
              <a:ext cx="56539" cy="281949"/>
            </a:xfrm>
            <a:custGeom>
              <a:avLst/>
              <a:gdLst/>
              <a:ahLst/>
              <a:cxnLst/>
              <a:rect l="l" t="t" r="r" b="b"/>
              <a:pathLst>
                <a:path w="1318" h="6573" fill="none" extrusionOk="0">
                  <a:moveTo>
                    <a:pt x="1318" y="0"/>
                  </a:moveTo>
                  <a:lnTo>
                    <a:pt x="0" y="6572"/>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93"/>
            <p:cNvSpPr/>
            <p:nvPr/>
          </p:nvSpPr>
          <p:spPr>
            <a:xfrm>
              <a:off x="2454276" y="4060814"/>
              <a:ext cx="157348" cy="2059"/>
            </a:xfrm>
            <a:custGeom>
              <a:avLst/>
              <a:gdLst/>
              <a:ahLst/>
              <a:cxnLst/>
              <a:rect l="l" t="t" r="r" b="b"/>
              <a:pathLst>
                <a:path w="3668" h="48" fill="none" extrusionOk="0">
                  <a:moveTo>
                    <a:pt x="1" y="0"/>
                  </a:moveTo>
                  <a:lnTo>
                    <a:pt x="3668" y="48"/>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93"/>
            <p:cNvSpPr/>
            <p:nvPr/>
          </p:nvSpPr>
          <p:spPr>
            <a:xfrm>
              <a:off x="1934019" y="2665849"/>
              <a:ext cx="433822" cy="1306496"/>
            </a:xfrm>
            <a:custGeom>
              <a:avLst/>
              <a:gdLst/>
              <a:ahLst/>
              <a:cxnLst/>
              <a:rect l="l" t="t" r="r" b="b"/>
              <a:pathLst>
                <a:path w="10113" h="30458" extrusionOk="0">
                  <a:moveTo>
                    <a:pt x="7586" y="0"/>
                  </a:moveTo>
                  <a:cubicBezTo>
                    <a:pt x="6756" y="0"/>
                    <a:pt x="5952" y="472"/>
                    <a:pt x="5572" y="1277"/>
                  </a:cubicBezTo>
                  <a:lnTo>
                    <a:pt x="2905" y="6960"/>
                  </a:lnTo>
                  <a:lnTo>
                    <a:pt x="238" y="12659"/>
                  </a:lnTo>
                  <a:lnTo>
                    <a:pt x="175" y="12802"/>
                  </a:lnTo>
                  <a:cubicBezTo>
                    <a:pt x="48" y="13088"/>
                    <a:pt x="0" y="13406"/>
                    <a:pt x="80" y="13707"/>
                  </a:cubicBezTo>
                  <a:lnTo>
                    <a:pt x="921" y="17739"/>
                  </a:lnTo>
                  <a:lnTo>
                    <a:pt x="1778" y="21756"/>
                  </a:lnTo>
                  <a:lnTo>
                    <a:pt x="2651" y="25772"/>
                  </a:lnTo>
                  <a:lnTo>
                    <a:pt x="3540" y="29789"/>
                  </a:lnTo>
                  <a:cubicBezTo>
                    <a:pt x="3645" y="30248"/>
                    <a:pt x="4000" y="30457"/>
                    <a:pt x="4356" y="30457"/>
                  </a:cubicBezTo>
                  <a:cubicBezTo>
                    <a:pt x="4812" y="30457"/>
                    <a:pt x="5269" y="30115"/>
                    <a:pt x="5207" y="29519"/>
                  </a:cubicBezTo>
                  <a:lnTo>
                    <a:pt x="4763" y="25423"/>
                  </a:lnTo>
                  <a:lnTo>
                    <a:pt x="4318" y="21343"/>
                  </a:lnTo>
                  <a:lnTo>
                    <a:pt x="3842" y="17263"/>
                  </a:lnTo>
                  <a:lnTo>
                    <a:pt x="3441" y="13812"/>
                  </a:lnTo>
                  <a:lnTo>
                    <a:pt x="6350" y="8786"/>
                  </a:lnTo>
                  <a:lnTo>
                    <a:pt x="9493" y="3341"/>
                  </a:lnTo>
                  <a:cubicBezTo>
                    <a:pt x="9525" y="3277"/>
                    <a:pt x="9557" y="3230"/>
                    <a:pt x="9589" y="3166"/>
                  </a:cubicBezTo>
                  <a:cubicBezTo>
                    <a:pt x="10113" y="2055"/>
                    <a:pt x="9636" y="737"/>
                    <a:pt x="8525" y="213"/>
                  </a:cubicBezTo>
                  <a:cubicBezTo>
                    <a:pt x="8223" y="69"/>
                    <a:pt x="7903" y="0"/>
                    <a:pt x="7586" y="0"/>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93"/>
            <p:cNvSpPr/>
            <p:nvPr/>
          </p:nvSpPr>
          <p:spPr>
            <a:xfrm>
              <a:off x="2388214" y="2444543"/>
              <a:ext cx="171676" cy="223655"/>
            </a:xfrm>
            <a:custGeom>
              <a:avLst/>
              <a:gdLst/>
              <a:ahLst/>
              <a:cxnLst/>
              <a:rect l="l" t="t" r="r" b="b"/>
              <a:pathLst>
                <a:path w="4002" h="5214" extrusionOk="0">
                  <a:moveTo>
                    <a:pt x="2723" y="1"/>
                  </a:moveTo>
                  <a:cubicBezTo>
                    <a:pt x="2604" y="1"/>
                    <a:pt x="2485" y="19"/>
                    <a:pt x="2366" y="54"/>
                  </a:cubicBezTo>
                  <a:cubicBezTo>
                    <a:pt x="2001" y="118"/>
                    <a:pt x="1493" y="277"/>
                    <a:pt x="1144" y="340"/>
                  </a:cubicBezTo>
                  <a:cubicBezTo>
                    <a:pt x="1334" y="1785"/>
                    <a:pt x="715" y="3182"/>
                    <a:pt x="1" y="4436"/>
                  </a:cubicBezTo>
                  <a:lnTo>
                    <a:pt x="493" y="4737"/>
                  </a:lnTo>
                  <a:cubicBezTo>
                    <a:pt x="636" y="4817"/>
                    <a:pt x="763" y="4896"/>
                    <a:pt x="906" y="4976"/>
                  </a:cubicBezTo>
                  <a:cubicBezTo>
                    <a:pt x="1236" y="5136"/>
                    <a:pt x="1598" y="5214"/>
                    <a:pt x="1964" y="5214"/>
                  </a:cubicBezTo>
                  <a:cubicBezTo>
                    <a:pt x="2178" y="5214"/>
                    <a:pt x="2393" y="5187"/>
                    <a:pt x="2604" y="5134"/>
                  </a:cubicBezTo>
                  <a:cubicBezTo>
                    <a:pt x="3176" y="4976"/>
                    <a:pt x="3668" y="4610"/>
                    <a:pt x="4001" y="4134"/>
                  </a:cubicBezTo>
                  <a:cubicBezTo>
                    <a:pt x="3462" y="3563"/>
                    <a:pt x="3366" y="2690"/>
                    <a:pt x="3382" y="1896"/>
                  </a:cubicBezTo>
                  <a:cubicBezTo>
                    <a:pt x="3398" y="1356"/>
                    <a:pt x="3446" y="832"/>
                    <a:pt x="3557" y="308"/>
                  </a:cubicBezTo>
                  <a:lnTo>
                    <a:pt x="3557" y="308"/>
                  </a:lnTo>
                  <a:cubicBezTo>
                    <a:pt x="3545" y="310"/>
                    <a:pt x="3534" y="310"/>
                    <a:pt x="3522" y="310"/>
                  </a:cubicBezTo>
                  <a:cubicBezTo>
                    <a:pt x="3283" y="310"/>
                    <a:pt x="3070" y="7"/>
                    <a:pt x="2842" y="7"/>
                  </a:cubicBezTo>
                  <a:cubicBezTo>
                    <a:pt x="2803" y="3"/>
                    <a:pt x="2763" y="1"/>
                    <a:pt x="2723"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93"/>
            <p:cNvSpPr/>
            <p:nvPr/>
          </p:nvSpPr>
          <p:spPr>
            <a:xfrm>
              <a:off x="2224776" y="3029572"/>
              <a:ext cx="503316" cy="721537"/>
            </a:xfrm>
            <a:custGeom>
              <a:avLst/>
              <a:gdLst/>
              <a:ahLst/>
              <a:cxnLst/>
              <a:rect l="l" t="t" r="r" b="b"/>
              <a:pathLst>
                <a:path w="11733" h="16821" extrusionOk="0">
                  <a:moveTo>
                    <a:pt x="6888" y="0"/>
                  </a:moveTo>
                  <a:cubicBezTo>
                    <a:pt x="6821" y="0"/>
                    <a:pt x="6753" y="2"/>
                    <a:pt x="6684" y="5"/>
                  </a:cubicBezTo>
                  <a:lnTo>
                    <a:pt x="3811" y="164"/>
                  </a:lnTo>
                  <a:cubicBezTo>
                    <a:pt x="1953" y="291"/>
                    <a:pt x="414" y="1625"/>
                    <a:pt x="17" y="3434"/>
                  </a:cubicBezTo>
                  <a:cubicBezTo>
                    <a:pt x="1" y="4498"/>
                    <a:pt x="160" y="5546"/>
                    <a:pt x="461" y="6562"/>
                  </a:cubicBezTo>
                  <a:cubicBezTo>
                    <a:pt x="795" y="7800"/>
                    <a:pt x="1271" y="9086"/>
                    <a:pt x="1191" y="10388"/>
                  </a:cubicBezTo>
                  <a:cubicBezTo>
                    <a:pt x="1144" y="11118"/>
                    <a:pt x="906" y="11832"/>
                    <a:pt x="525" y="12451"/>
                  </a:cubicBezTo>
                  <a:cubicBezTo>
                    <a:pt x="1145" y="14530"/>
                    <a:pt x="2796" y="16821"/>
                    <a:pt x="4604" y="16821"/>
                  </a:cubicBezTo>
                  <a:cubicBezTo>
                    <a:pt x="4647" y="16821"/>
                    <a:pt x="4689" y="16819"/>
                    <a:pt x="4732" y="16817"/>
                  </a:cubicBezTo>
                  <a:lnTo>
                    <a:pt x="7605" y="16658"/>
                  </a:lnTo>
                  <a:lnTo>
                    <a:pt x="7716" y="16658"/>
                  </a:lnTo>
                  <a:cubicBezTo>
                    <a:pt x="9240" y="16515"/>
                    <a:pt x="10526" y="15468"/>
                    <a:pt x="10986" y="14023"/>
                  </a:cubicBezTo>
                  <a:cubicBezTo>
                    <a:pt x="11732" y="11816"/>
                    <a:pt x="11653" y="10276"/>
                    <a:pt x="11653" y="10276"/>
                  </a:cubicBezTo>
                  <a:cubicBezTo>
                    <a:pt x="11633" y="10276"/>
                    <a:pt x="11592" y="10295"/>
                    <a:pt x="11546" y="10295"/>
                  </a:cubicBezTo>
                  <a:cubicBezTo>
                    <a:pt x="11446" y="10295"/>
                    <a:pt x="11320" y="10206"/>
                    <a:pt x="11320" y="9641"/>
                  </a:cubicBezTo>
                  <a:cubicBezTo>
                    <a:pt x="11320" y="9578"/>
                    <a:pt x="11336" y="9514"/>
                    <a:pt x="11351" y="9451"/>
                  </a:cubicBezTo>
                  <a:lnTo>
                    <a:pt x="11050" y="3974"/>
                  </a:lnTo>
                  <a:cubicBezTo>
                    <a:pt x="10927" y="1741"/>
                    <a:pt x="9100" y="0"/>
                    <a:pt x="68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93"/>
            <p:cNvSpPr/>
            <p:nvPr/>
          </p:nvSpPr>
          <p:spPr>
            <a:xfrm>
              <a:off x="2165535" y="2620506"/>
              <a:ext cx="678982" cy="871669"/>
            </a:xfrm>
            <a:custGeom>
              <a:avLst/>
              <a:gdLst/>
              <a:ahLst/>
              <a:cxnLst/>
              <a:rect l="l" t="t" r="r" b="b"/>
              <a:pathLst>
                <a:path w="15828" h="20321" extrusionOk="0">
                  <a:moveTo>
                    <a:pt x="8811" y="0"/>
                  </a:moveTo>
                  <a:cubicBezTo>
                    <a:pt x="7621" y="32"/>
                    <a:pt x="6430" y="175"/>
                    <a:pt x="5239" y="254"/>
                  </a:cubicBezTo>
                  <a:lnTo>
                    <a:pt x="4668" y="302"/>
                  </a:lnTo>
                  <a:cubicBezTo>
                    <a:pt x="3192" y="381"/>
                    <a:pt x="1255" y="572"/>
                    <a:pt x="699" y="2271"/>
                  </a:cubicBezTo>
                  <a:cubicBezTo>
                    <a:pt x="509" y="2906"/>
                    <a:pt x="382" y="3556"/>
                    <a:pt x="318" y="4223"/>
                  </a:cubicBezTo>
                  <a:cubicBezTo>
                    <a:pt x="239" y="4938"/>
                    <a:pt x="144" y="5636"/>
                    <a:pt x="96" y="6366"/>
                  </a:cubicBezTo>
                  <a:cubicBezTo>
                    <a:pt x="32" y="7462"/>
                    <a:pt x="1" y="8589"/>
                    <a:pt x="1" y="9716"/>
                  </a:cubicBezTo>
                  <a:cubicBezTo>
                    <a:pt x="96" y="10891"/>
                    <a:pt x="255" y="12050"/>
                    <a:pt x="477" y="13208"/>
                  </a:cubicBezTo>
                  <a:cubicBezTo>
                    <a:pt x="937" y="15558"/>
                    <a:pt x="1683" y="17828"/>
                    <a:pt x="2715" y="19987"/>
                  </a:cubicBezTo>
                  <a:lnTo>
                    <a:pt x="2779" y="20003"/>
                  </a:lnTo>
                  <a:cubicBezTo>
                    <a:pt x="3319" y="20130"/>
                    <a:pt x="3874" y="20209"/>
                    <a:pt x="4430" y="20241"/>
                  </a:cubicBezTo>
                  <a:cubicBezTo>
                    <a:pt x="5001" y="20289"/>
                    <a:pt x="5589" y="20305"/>
                    <a:pt x="6176" y="20320"/>
                  </a:cubicBezTo>
                  <a:lnTo>
                    <a:pt x="7065" y="20320"/>
                  </a:lnTo>
                  <a:cubicBezTo>
                    <a:pt x="7922" y="20305"/>
                    <a:pt x="8780" y="20257"/>
                    <a:pt x="9621" y="20193"/>
                  </a:cubicBezTo>
                  <a:cubicBezTo>
                    <a:pt x="9796" y="20193"/>
                    <a:pt x="12018" y="19939"/>
                    <a:pt x="12780" y="19844"/>
                  </a:cubicBezTo>
                  <a:lnTo>
                    <a:pt x="12971" y="19828"/>
                  </a:lnTo>
                  <a:lnTo>
                    <a:pt x="13034" y="19828"/>
                  </a:lnTo>
                  <a:cubicBezTo>
                    <a:pt x="13082" y="19035"/>
                    <a:pt x="13193" y="18114"/>
                    <a:pt x="13352" y="17130"/>
                  </a:cubicBezTo>
                  <a:cubicBezTo>
                    <a:pt x="13463" y="16368"/>
                    <a:pt x="13606" y="15574"/>
                    <a:pt x="13748" y="14748"/>
                  </a:cubicBezTo>
                  <a:cubicBezTo>
                    <a:pt x="13780" y="14542"/>
                    <a:pt x="13828" y="14320"/>
                    <a:pt x="13860" y="14113"/>
                  </a:cubicBezTo>
                  <a:cubicBezTo>
                    <a:pt x="14145" y="12621"/>
                    <a:pt x="14447" y="11097"/>
                    <a:pt x="14685" y="9748"/>
                  </a:cubicBezTo>
                  <a:cubicBezTo>
                    <a:pt x="14780" y="9256"/>
                    <a:pt x="14860" y="8795"/>
                    <a:pt x="14939" y="8351"/>
                  </a:cubicBezTo>
                  <a:cubicBezTo>
                    <a:pt x="14955" y="8287"/>
                    <a:pt x="14955" y="8208"/>
                    <a:pt x="14971" y="8144"/>
                  </a:cubicBezTo>
                  <a:lnTo>
                    <a:pt x="14971" y="8113"/>
                  </a:lnTo>
                  <a:cubicBezTo>
                    <a:pt x="15241" y="6525"/>
                    <a:pt x="15828" y="4525"/>
                    <a:pt x="15511" y="2937"/>
                  </a:cubicBezTo>
                  <a:cubicBezTo>
                    <a:pt x="15272" y="1810"/>
                    <a:pt x="14145" y="1143"/>
                    <a:pt x="13161" y="699"/>
                  </a:cubicBezTo>
                  <a:lnTo>
                    <a:pt x="13129" y="683"/>
                  </a:lnTo>
                  <a:cubicBezTo>
                    <a:pt x="13018" y="635"/>
                    <a:pt x="12907" y="588"/>
                    <a:pt x="12796" y="540"/>
                  </a:cubicBezTo>
                  <a:cubicBezTo>
                    <a:pt x="12113" y="270"/>
                    <a:pt x="11383" y="96"/>
                    <a:pt x="10653" y="48"/>
                  </a:cubicBezTo>
                  <a:cubicBezTo>
                    <a:pt x="10494" y="32"/>
                    <a:pt x="10351" y="16"/>
                    <a:pt x="10192" y="16"/>
                  </a:cubicBezTo>
                  <a:lnTo>
                    <a:pt x="10161" y="16"/>
                  </a:lnTo>
                  <a:cubicBezTo>
                    <a:pt x="9827" y="0"/>
                    <a:pt x="9494" y="0"/>
                    <a:pt x="91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93"/>
            <p:cNvSpPr/>
            <p:nvPr/>
          </p:nvSpPr>
          <p:spPr>
            <a:xfrm>
              <a:off x="2388214" y="2566714"/>
              <a:ext cx="171676" cy="101490"/>
            </a:xfrm>
            <a:custGeom>
              <a:avLst/>
              <a:gdLst/>
              <a:ahLst/>
              <a:cxnLst/>
              <a:rect l="l" t="t" r="r" b="b"/>
              <a:pathLst>
                <a:path w="4002" h="2366" extrusionOk="0">
                  <a:moveTo>
                    <a:pt x="779" y="0"/>
                  </a:moveTo>
                  <a:cubicBezTo>
                    <a:pt x="556" y="556"/>
                    <a:pt x="302" y="1080"/>
                    <a:pt x="1" y="1588"/>
                  </a:cubicBezTo>
                  <a:lnTo>
                    <a:pt x="493" y="1889"/>
                  </a:lnTo>
                  <a:cubicBezTo>
                    <a:pt x="636" y="1969"/>
                    <a:pt x="763" y="2048"/>
                    <a:pt x="906" y="2128"/>
                  </a:cubicBezTo>
                  <a:cubicBezTo>
                    <a:pt x="1236" y="2288"/>
                    <a:pt x="1598" y="2366"/>
                    <a:pt x="1960" y="2366"/>
                  </a:cubicBezTo>
                  <a:cubicBezTo>
                    <a:pt x="2171" y="2366"/>
                    <a:pt x="2383" y="2339"/>
                    <a:pt x="2588" y="2286"/>
                  </a:cubicBezTo>
                  <a:cubicBezTo>
                    <a:pt x="3176" y="2128"/>
                    <a:pt x="3668" y="1762"/>
                    <a:pt x="4001" y="1286"/>
                  </a:cubicBezTo>
                  <a:cubicBezTo>
                    <a:pt x="3684" y="921"/>
                    <a:pt x="3493" y="477"/>
                    <a:pt x="3430" y="0"/>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93"/>
            <p:cNvSpPr/>
            <p:nvPr/>
          </p:nvSpPr>
          <p:spPr>
            <a:xfrm>
              <a:off x="2501291" y="2351200"/>
              <a:ext cx="130752" cy="86819"/>
            </a:xfrm>
            <a:custGeom>
              <a:avLst/>
              <a:gdLst/>
              <a:ahLst/>
              <a:cxnLst/>
              <a:rect l="l" t="t" r="r" b="b"/>
              <a:pathLst>
                <a:path w="3048" h="2024" extrusionOk="0">
                  <a:moveTo>
                    <a:pt x="1797" y="1"/>
                  </a:moveTo>
                  <a:cubicBezTo>
                    <a:pt x="1491" y="1"/>
                    <a:pt x="1182" y="99"/>
                    <a:pt x="937" y="278"/>
                  </a:cubicBezTo>
                  <a:cubicBezTo>
                    <a:pt x="429" y="675"/>
                    <a:pt x="143" y="1357"/>
                    <a:pt x="0" y="2024"/>
                  </a:cubicBezTo>
                  <a:cubicBezTo>
                    <a:pt x="810" y="1881"/>
                    <a:pt x="1508" y="1722"/>
                    <a:pt x="2318" y="1564"/>
                  </a:cubicBezTo>
                  <a:cubicBezTo>
                    <a:pt x="2619" y="1516"/>
                    <a:pt x="3000" y="1389"/>
                    <a:pt x="3032" y="1056"/>
                  </a:cubicBezTo>
                  <a:cubicBezTo>
                    <a:pt x="3048" y="865"/>
                    <a:pt x="2858" y="548"/>
                    <a:pt x="2731" y="405"/>
                  </a:cubicBezTo>
                  <a:cubicBezTo>
                    <a:pt x="2486" y="127"/>
                    <a:pt x="2143" y="1"/>
                    <a:pt x="1797" y="1"/>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3"/>
            <p:cNvSpPr/>
            <p:nvPr/>
          </p:nvSpPr>
          <p:spPr>
            <a:xfrm>
              <a:off x="2365093" y="2241169"/>
              <a:ext cx="347770" cy="260544"/>
            </a:xfrm>
            <a:custGeom>
              <a:avLst/>
              <a:gdLst/>
              <a:ahLst/>
              <a:cxnLst/>
              <a:rect l="l" t="t" r="r" b="b"/>
              <a:pathLst>
                <a:path w="8107" h="6074" extrusionOk="0">
                  <a:moveTo>
                    <a:pt x="5243" y="1"/>
                  </a:moveTo>
                  <a:cubicBezTo>
                    <a:pt x="5153" y="1"/>
                    <a:pt x="5062" y="6"/>
                    <a:pt x="4969" y="17"/>
                  </a:cubicBezTo>
                  <a:cubicBezTo>
                    <a:pt x="4683" y="49"/>
                    <a:pt x="4413" y="144"/>
                    <a:pt x="4175" y="271"/>
                  </a:cubicBezTo>
                  <a:lnTo>
                    <a:pt x="1238" y="1843"/>
                  </a:lnTo>
                  <a:lnTo>
                    <a:pt x="1127" y="1890"/>
                  </a:lnTo>
                  <a:lnTo>
                    <a:pt x="1064" y="1922"/>
                  </a:lnTo>
                  <a:lnTo>
                    <a:pt x="1032" y="1954"/>
                  </a:lnTo>
                  <a:lnTo>
                    <a:pt x="1016" y="1970"/>
                  </a:lnTo>
                  <a:lnTo>
                    <a:pt x="968" y="2001"/>
                  </a:lnTo>
                  <a:lnTo>
                    <a:pt x="937" y="2017"/>
                  </a:lnTo>
                  <a:lnTo>
                    <a:pt x="857" y="2081"/>
                  </a:lnTo>
                  <a:cubicBezTo>
                    <a:pt x="826" y="2097"/>
                    <a:pt x="810" y="2128"/>
                    <a:pt x="778" y="2160"/>
                  </a:cubicBezTo>
                  <a:lnTo>
                    <a:pt x="746" y="2176"/>
                  </a:lnTo>
                  <a:lnTo>
                    <a:pt x="730" y="2192"/>
                  </a:lnTo>
                  <a:cubicBezTo>
                    <a:pt x="714" y="2208"/>
                    <a:pt x="683" y="2239"/>
                    <a:pt x="667" y="2255"/>
                  </a:cubicBezTo>
                  <a:cubicBezTo>
                    <a:pt x="619" y="2319"/>
                    <a:pt x="572" y="2366"/>
                    <a:pt x="524" y="2430"/>
                  </a:cubicBezTo>
                  <a:lnTo>
                    <a:pt x="476" y="2478"/>
                  </a:lnTo>
                  <a:cubicBezTo>
                    <a:pt x="381" y="2605"/>
                    <a:pt x="302" y="2732"/>
                    <a:pt x="238" y="2874"/>
                  </a:cubicBezTo>
                  <a:cubicBezTo>
                    <a:pt x="222" y="2906"/>
                    <a:pt x="206" y="2938"/>
                    <a:pt x="191" y="2970"/>
                  </a:cubicBezTo>
                  <a:cubicBezTo>
                    <a:pt x="175" y="3001"/>
                    <a:pt x="175" y="3017"/>
                    <a:pt x="175" y="3033"/>
                  </a:cubicBezTo>
                  <a:cubicBezTo>
                    <a:pt x="159" y="3049"/>
                    <a:pt x="143" y="3081"/>
                    <a:pt x="143" y="3113"/>
                  </a:cubicBezTo>
                  <a:cubicBezTo>
                    <a:pt x="111" y="3192"/>
                    <a:pt x="95" y="3255"/>
                    <a:pt x="79" y="3335"/>
                  </a:cubicBezTo>
                  <a:cubicBezTo>
                    <a:pt x="79" y="3367"/>
                    <a:pt x="64" y="3398"/>
                    <a:pt x="48" y="3430"/>
                  </a:cubicBezTo>
                  <a:cubicBezTo>
                    <a:pt x="0" y="3684"/>
                    <a:pt x="0" y="3938"/>
                    <a:pt x="32" y="4176"/>
                  </a:cubicBezTo>
                  <a:lnTo>
                    <a:pt x="48" y="4256"/>
                  </a:lnTo>
                  <a:cubicBezTo>
                    <a:pt x="48" y="4271"/>
                    <a:pt x="48" y="4287"/>
                    <a:pt x="48" y="4303"/>
                  </a:cubicBezTo>
                  <a:lnTo>
                    <a:pt x="48" y="4335"/>
                  </a:lnTo>
                  <a:lnTo>
                    <a:pt x="48" y="4351"/>
                  </a:lnTo>
                  <a:cubicBezTo>
                    <a:pt x="48" y="4367"/>
                    <a:pt x="64" y="4414"/>
                    <a:pt x="64" y="4430"/>
                  </a:cubicBezTo>
                  <a:cubicBezTo>
                    <a:pt x="111" y="4589"/>
                    <a:pt x="175" y="4748"/>
                    <a:pt x="254" y="4891"/>
                  </a:cubicBezTo>
                  <a:lnTo>
                    <a:pt x="302" y="4986"/>
                  </a:lnTo>
                  <a:cubicBezTo>
                    <a:pt x="508" y="5335"/>
                    <a:pt x="810" y="5621"/>
                    <a:pt x="1159" y="5811"/>
                  </a:cubicBezTo>
                  <a:cubicBezTo>
                    <a:pt x="1500" y="5986"/>
                    <a:pt x="1873" y="6073"/>
                    <a:pt x="2244" y="6073"/>
                  </a:cubicBezTo>
                  <a:cubicBezTo>
                    <a:pt x="2615" y="6073"/>
                    <a:pt x="2985" y="5986"/>
                    <a:pt x="3318" y="5811"/>
                  </a:cubicBezTo>
                  <a:lnTo>
                    <a:pt x="3810" y="5541"/>
                  </a:lnTo>
                  <a:lnTo>
                    <a:pt x="5207" y="4795"/>
                  </a:lnTo>
                  <a:lnTo>
                    <a:pt x="5652" y="4573"/>
                  </a:lnTo>
                  <a:lnTo>
                    <a:pt x="6255" y="4240"/>
                  </a:lnTo>
                  <a:cubicBezTo>
                    <a:pt x="6287" y="4224"/>
                    <a:pt x="6318" y="4208"/>
                    <a:pt x="6350" y="4192"/>
                  </a:cubicBezTo>
                  <a:lnTo>
                    <a:pt x="6398" y="4160"/>
                  </a:lnTo>
                  <a:lnTo>
                    <a:pt x="6445" y="4144"/>
                  </a:lnTo>
                  <a:lnTo>
                    <a:pt x="6477" y="4113"/>
                  </a:lnTo>
                  <a:lnTo>
                    <a:pt x="6493" y="4097"/>
                  </a:lnTo>
                  <a:lnTo>
                    <a:pt x="6525" y="4081"/>
                  </a:lnTo>
                  <a:lnTo>
                    <a:pt x="6541" y="4065"/>
                  </a:lnTo>
                  <a:cubicBezTo>
                    <a:pt x="6556" y="4049"/>
                    <a:pt x="6572" y="4049"/>
                    <a:pt x="6572" y="4033"/>
                  </a:cubicBezTo>
                  <a:lnTo>
                    <a:pt x="6604" y="4017"/>
                  </a:lnTo>
                  <a:lnTo>
                    <a:pt x="6620" y="4002"/>
                  </a:lnTo>
                  <a:lnTo>
                    <a:pt x="6699" y="3938"/>
                  </a:lnTo>
                  <a:lnTo>
                    <a:pt x="6731" y="3906"/>
                  </a:lnTo>
                  <a:lnTo>
                    <a:pt x="6779" y="3875"/>
                  </a:lnTo>
                  <a:lnTo>
                    <a:pt x="6810" y="3843"/>
                  </a:lnTo>
                  <a:lnTo>
                    <a:pt x="6842" y="3811"/>
                  </a:lnTo>
                  <a:lnTo>
                    <a:pt x="6874" y="3763"/>
                  </a:lnTo>
                  <a:lnTo>
                    <a:pt x="6906" y="3732"/>
                  </a:lnTo>
                  <a:cubicBezTo>
                    <a:pt x="6922" y="3716"/>
                    <a:pt x="6937" y="3684"/>
                    <a:pt x="6969" y="3652"/>
                  </a:cubicBezTo>
                  <a:lnTo>
                    <a:pt x="7017" y="3589"/>
                  </a:lnTo>
                  <a:lnTo>
                    <a:pt x="7033" y="3573"/>
                  </a:lnTo>
                  <a:lnTo>
                    <a:pt x="7080" y="3494"/>
                  </a:lnTo>
                  <a:cubicBezTo>
                    <a:pt x="8107" y="1984"/>
                    <a:pt x="6980" y="1"/>
                    <a:pt x="5243"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93"/>
            <p:cNvSpPr/>
            <p:nvPr/>
          </p:nvSpPr>
          <p:spPr>
            <a:xfrm>
              <a:off x="2523641" y="2439953"/>
              <a:ext cx="85967" cy="74423"/>
            </a:xfrm>
            <a:custGeom>
              <a:avLst/>
              <a:gdLst/>
              <a:ahLst/>
              <a:cxnLst/>
              <a:rect l="l" t="t" r="r" b="b"/>
              <a:pathLst>
                <a:path w="2004" h="1735" extrusionOk="0">
                  <a:moveTo>
                    <a:pt x="1021" y="1"/>
                  </a:moveTo>
                  <a:cubicBezTo>
                    <a:pt x="671" y="1"/>
                    <a:pt x="322" y="210"/>
                    <a:pt x="193" y="606"/>
                  </a:cubicBezTo>
                  <a:cubicBezTo>
                    <a:pt x="1" y="1196"/>
                    <a:pt x="472" y="1735"/>
                    <a:pt x="1021" y="1735"/>
                  </a:cubicBezTo>
                  <a:cubicBezTo>
                    <a:pt x="1151" y="1735"/>
                    <a:pt x="1285" y="1705"/>
                    <a:pt x="1416" y="1638"/>
                  </a:cubicBezTo>
                  <a:cubicBezTo>
                    <a:pt x="1844" y="1415"/>
                    <a:pt x="2003" y="892"/>
                    <a:pt x="1781" y="463"/>
                  </a:cubicBezTo>
                  <a:cubicBezTo>
                    <a:pt x="1614" y="150"/>
                    <a:pt x="1317" y="1"/>
                    <a:pt x="1021"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3"/>
            <p:cNvSpPr/>
            <p:nvPr/>
          </p:nvSpPr>
          <p:spPr>
            <a:xfrm>
              <a:off x="2365093" y="2319499"/>
              <a:ext cx="313967" cy="182218"/>
            </a:xfrm>
            <a:custGeom>
              <a:avLst/>
              <a:gdLst/>
              <a:ahLst/>
              <a:cxnLst/>
              <a:rect l="l" t="t" r="r" b="b"/>
              <a:pathLst>
                <a:path w="7319" h="4248" extrusionOk="0">
                  <a:moveTo>
                    <a:pt x="1533" y="1"/>
                  </a:moveTo>
                  <a:cubicBezTo>
                    <a:pt x="1420" y="1"/>
                    <a:pt x="1305" y="20"/>
                    <a:pt x="1191" y="64"/>
                  </a:cubicBezTo>
                  <a:lnTo>
                    <a:pt x="1127" y="64"/>
                  </a:lnTo>
                  <a:lnTo>
                    <a:pt x="1064" y="96"/>
                  </a:lnTo>
                  <a:lnTo>
                    <a:pt x="1032" y="128"/>
                  </a:lnTo>
                  <a:lnTo>
                    <a:pt x="1016" y="144"/>
                  </a:lnTo>
                  <a:lnTo>
                    <a:pt x="968" y="175"/>
                  </a:lnTo>
                  <a:lnTo>
                    <a:pt x="937" y="191"/>
                  </a:lnTo>
                  <a:lnTo>
                    <a:pt x="857" y="255"/>
                  </a:lnTo>
                  <a:cubicBezTo>
                    <a:pt x="826" y="271"/>
                    <a:pt x="810" y="302"/>
                    <a:pt x="778" y="334"/>
                  </a:cubicBezTo>
                  <a:lnTo>
                    <a:pt x="746" y="350"/>
                  </a:lnTo>
                  <a:lnTo>
                    <a:pt x="730" y="366"/>
                  </a:lnTo>
                  <a:cubicBezTo>
                    <a:pt x="714" y="382"/>
                    <a:pt x="683" y="413"/>
                    <a:pt x="667" y="429"/>
                  </a:cubicBezTo>
                  <a:cubicBezTo>
                    <a:pt x="619" y="493"/>
                    <a:pt x="572" y="540"/>
                    <a:pt x="524" y="604"/>
                  </a:cubicBezTo>
                  <a:lnTo>
                    <a:pt x="476" y="652"/>
                  </a:lnTo>
                  <a:cubicBezTo>
                    <a:pt x="381" y="779"/>
                    <a:pt x="302" y="906"/>
                    <a:pt x="238" y="1048"/>
                  </a:cubicBezTo>
                  <a:lnTo>
                    <a:pt x="191" y="1144"/>
                  </a:lnTo>
                  <a:cubicBezTo>
                    <a:pt x="191" y="1160"/>
                    <a:pt x="175" y="1191"/>
                    <a:pt x="175" y="1207"/>
                  </a:cubicBezTo>
                  <a:cubicBezTo>
                    <a:pt x="159" y="1223"/>
                    <a:pt x="143" y="1255"/>
                    <a:pt x="143" y="1287"/>
                  </a:cubicBezTo>
                  <a:cubicBezTo>
                    <a:pt x="111" y="1366"/>
                    <a:pt x="95" y="1429"/>
                    <a:pt x="79" y="1509"/>
                  </a:cubicBezTo>
                  <a:cubicBezTo>
                    <a:pt x="79" y="1541"/>
                    <a:pt x="64" y="1572"/>
                    <a:pt x="48" y="1604"/>
                  </a:cubicBezTo>
                  <a:cubicBezTo>
                    <a:pt x="0" y="1858"/>
                    <a:pt x="0" y="2112"/>
                    <a:pt x="32" y="2350"/>
                  </a:cubicBezTo>
                  <a:lnTo>
                    <a:pt x="48" y="2430"/>
                  </a:lnTo>
                  <a:cubicBezTo>
                    <a:pt x="48" y="2445"/>
                    <a:pt x="48" y="2461"/>
                    <a:pt x="48" y="2477"/>
                  </a:cubicBezTo>
                  <a:lnTo>
                    <a:pt x="48" y="2509"/>
                  </a:lnTo>
                  <a:lnTo>
                    <a:pt x="48" y="2525"/>
                  </a:lnTo>
                  <a:cubicBezTo>
                    <a:pt x="48" y="2541"/>
                    <a:pt x="64" y="2588"/>
                    <a:pt x="64" y="2604"/>
                  </a:cubicBezTo>
                  <a:cubicBezTo>
                    <a:pt x="111" y="2763"/>
                    <a:pt x="175" y="2922"/>
                    <a:pt x="254" y="3065"/>
                  </a:cubicBezTo>
                  <a:lnTo>
                    <a:pt x="302" y="3160"/>
                  </a:lnTo>
                  <a:cubicBezTo>
                    <a:pt x="508" y="3509"/>
                    <a:pt x="810" y="3795"/>
                    <a:pt x="1159" y="3985"/>
                  </a:cubicBezTo>
                  <a:cubicBezTo>
                    <a:pt x="1500" y="4160"/>
                    <a:pt x="1873" y="4247"/>
                    <a:pt x="2244" y="4247"/>
                  </a:cubicBezTo>
                  <a:cubicBezTo>
                    <a:pt x="2615" y="4247"/>
                    <a:pt x="2985" y="4160"/>
                    <a:pt x="3318" y="3985"/>
                  </a:cubicBezTo>
                  <a:lnTo>
                    <a:pt x="3810" y="3715"/>
                  </a:lnTo>
                  <a:lnTo>
                    <a:pt x="5207" y="2969"/>
                  </a:lnTo>
                  <a:lnTo>
                    <a:pt x="5652" y="2747"/>
                  </a:lnTo>
                  <a:lnTo>
                    <a:pt x="6255" y="2414"/>
                  </a:lnTo>
                  <a:cubicBezTo>
                    <a:pt x="6287" y="2398"/>
                    <a:pt x="6318" y="2382"/>
                    <a:pt x="6350" y="2366"/>
                  </a:cubicBezTo>
                  <a:lnTo>
                    <a:pt x="6398" y="2334"/>
                  </a:lnTo>
                  <a:lnTo>
                    <a:pt x="6445" y="2318"/>
                  </a:lnTo>
                  <a:lnTo>
                    <a:pt x="6477" y="2287"/>
                  </a:lnTo>
                  <a:lnTo>
                    <a:pt x="6493" y="2271"/>
                  </a:lnTo>
                  <a:lnTo>
                    <a:pt x="6525" y="2255"/>
                  </a:lnTo>
                  <a:lnTo>
                    <a:pt x="6541" y="2239"/>
                  </a:lnTo>
                  <a:cubicBezTo>
                    <a:pt x="6556" y="2223"/>
                    <a:pt x="6572" y="2223"/>
                    <a:pt x="6572" y="2207"/>
                  </a:cubicBezTo>
                  <a:lnTo>
                    <a:pt x="6604" y="2191"/>
                  </a:lnTo>
                  <a:lnTo>
                    <a:pt x="6620" y="2176"/>
                  </a:lnTo>
                  <a:lnTo>
                    <a:pt x="6699" y="2112"/>
                  </a:lnTo>
                  <a:lnTo>
                    <a:pt x="6731" y="2080"/>
                  </a:lnTo>
                  <a:lnTo>
                    <a:pt x="6779" y="2049"/>
                  </a:lnTo>
                  <a:lnTo>
                    <a:pt x="6810" y="2017"/>
                  </a:lnTo>
                  <a:lnTo>
                    <a:pt x="6842" y="1985"/>
                  </a:lnTo>
                  <a:lnTo>
                    <a:pt x="6874" y="1937"/>
                  </a:lnTo>
                  <a:lnTo>
                    <a:pt x="6906" y="1906"/>
                  </a:lnTo>
                  <a:cubicBezTo>
                    <a:pt x="7080" y="1699"/>
                    <a:pt x="7223" y="1477"/>
                    <a:pt x="7318" y="1223"/>
                  </a:cubicBezTo>
                  <a:lnTo>
                    <a:pt x="7318" y="1223"/>
                  </a:lnTo>
                  <a:lnTo>
                    <a:pt x="6556" y="1620"/>
                  </a:lnTo>
                  <a:lnTo>
                    <a:pt x="5048" y="2430"/>
                  </a:lnTo>
                  <a:cubicBezTo>
                    <a:pt x="5017" y="2445"/>
                    <a:pt x="4985" y="2445"/>
                    <a:pt x="4969" y="2461"/>
                  </a:cubicBezTo>
                  <a:cubicBezTo>
                    <a:pt x="4731" y="2223"/>
                    <a:pt x="4413" y="2064"/>
                    <a:pt x="4080" y="2033"/>
                  </a:cubicBezTo>
                  <a:cubicBezTo>
                    <a:pt x="3991" y="2020"/>
                    <a:pt x="3900" y="2014"/>
                    <a:pt x="3809" y="2014"/>
                  </a:cubicBezTo>
                  <a:cubicBezTo>
                    <a:pt x="3562" y="2014"/>
                    <a:pt x="3312" y="2058"/>
                    <a:pt x="3080" y="2128"/>
                  </a:cubicBezTo>
                  <a:cubicBezTo>
                    <a:pt x="3064" y="2096"/>
                    <a:pt x="3080" y="2049"/>
                    <a:pt x="3096" y="2017"/>
                  </a:cubicBezTo>
                  <a:cubicBezTo>
                    <a:pt x="3254" y="1509"/>
                    <a:pt x="2969" y="937"/>
                    <a:pt x="2619" y="572"/>
                  </a:cubicBezTo>
                  <a:cubicBezTo>
                    <a:pt x="2357" y="272"/>
                    <a:pt x="1956" y="1"/>
                    <a:pt x="1533" y="1"/>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93"/>
            <p:cNvSpPr/>
            <p:nvPr/>
          </p:nvSpPr>
          <p:spPr>
            <a:xfrm>
              <a:off x="2570055" y="2241083"/>
              <a:ext cx="142720" cy="211944"/>
            </a:xfrm>
            <a:custGeom>
              <a:avLst/>
              <a:gdLst/>
              <a:ahLst/>
              <a:cxnLst/>
              <a:rect l="l" t="t" r="r" b="b"/>
              <a:pathLst>
                <a:path w="3327" h="4941" extrusionOk="0">
                  <a:moveTo>
                    <a:pt x="485" y="0"/>
                  </a:moveTo>
                  <a:cubicBezTo>
                    <a:pt x="389" y="0"/>
                    <a:pt x="291" y="6"/>
                    <a:pt x="191" y="19"/>
                  </a:cubicBezTo>
                  <a:cubicBezTo>
                    <a:pt x="143" y="479"/>
                    <a:pt x="239" y="940"/>
                    <a:pt x="445" y="1352"/>
                  </a:cubicBezTo>
                  <a:cubicBezTo>
                    <a:pt x="778" y="2051"/>
                    <a:pt x="1334" y="2622"/>
                    <a:pt x="1731" y="3289"/>
                  </a:cubicBezTo>
                  <a:cubicBezTo>
                    <a:pt x="1763" y="3337"/>
                    <a:pt x="1794" y="3384"/>
                    <a:pt x="1810" y="3448"/>
                  </a:cubicBezTo>
                  <a:cubicBezTo>
                    <a:pt x="1810" y="3480"/>
                    <a:pt x="1810" y="3511"/>
                    <a:pt x="1810" y="3543"/>
                  </a:cubicBezTo>
                  <a:lnTo>
                    <a:pt x="286" y="4718"/>
                  </a:lnTo>
                  <a:lnTo>
                    <a:pt x="0" y="4940"/>
                  </a:lnTo>
                  <a:cubicBezTo>
                    <a:pt x="127" y="4877"/>
                    <a:pt x="254" y="4813"/>
                    <a:pt x="381" y="4766"/>
                  </a:cubicBezTo>
                  <a:cubicBezTo>
                    <a:pt x="540" y="4686"/>
                    <a:pt x="715" y="4639"/>
                    <a:pt x="889" y="4559"/>
                  </a:cubicBezTo>
                  <a:lnTo>
                    <a:pt x="1493" y="4242"/>
                  </a:lnTo>
                  <a:cubicBezTo>
                    <a:pt x="1524" y="4226"/>
                    <a:pt x="1556" y="4210"/>
                    <a:pt x="1588" y="4178"/>
                  </a:cubicBezTo>
                  <a:lnTo>
                    <a:pt x="1636" y="4162"/>
                  </a:lnTo>
                  <a:lnTo>
                    <a:pt x="1667" y="4131"/>
                  </a:lnTo>
                  <a:lnTo>
                    <a:pt x="1715" y="4115"/>
                  </a:lnTo>
                  <a:lnTo>
                    <a:pt x="1731" y="4099"/>
                  </a:lnTo>
                  <a:lnTo>
                    <a:pt x="1763" y="4067"/>
                  </a:lnTo>
                  <a:lnTo>
                    <a:pt x="1778" y="4067"/>
                  </a:lnTo>
                  <a:cubicBezTo>
                    <a:pt x="1794" y="4051"/>
                    <a:pt x="1794" y="4051"/>
                    <a:pt x="1810" y="4035"/>
                  </a:cubicBezTo>
                  <a:lnTo>
                    <a:pt x="1842" y="4004"/>
                  </a:lnTo>
                  <a:lnTo>
                    <a:pt x="1858" y="3988"/>
                  </a:lnTo>
                  <a:lnTo>
                    <a:pt x="1937" y="3940"/>
                  </a:lnTo>
                  <a:lnTo>
                    <a:pt x="1969" y="3892"/>
                  </a:lnTo>
                  <a:lnTo>
                    <a:pt x="2001" y="3861"/>
                  </a:lnTo>
                  <a:lnTo>
                    <a:pt x="2048" y="3829"/>
                  </a:lnTo>
                  <a:lnTo>
                    <a:pt x="2080" y="3797"/>
                  </a:lnTo>
                  <a:lnTo>
                    <a:pt x="2112" y="3765"/>
                  </a:lnTo>
                  <a:lnTo>
                    <a:pt x="2144" y="3734"/>
                  </a:lnTo>
                  <a:cubicBezTo>
                    <a:pt x="2159" y="3702"/>
                    <a:pt x="2175" y="3686"/>
                    <a:pt x="2207" y="3654"/>
                  </a:cubicBezTo>
                  <a:lnTo>
                    <a:pt x="2207" y="3638"/>
                  </a:lnTo>
                  <a:lnTo>
                    <a:pt x="2255" y="3575"/>
                  </a:lnTo>
                  <a:lnTo>
                    <a:pt x="2271" y="3559"/>
                  </a:lnTo>
                  <a:lnTo>
                    <a:pt x="2318" y="3496"/>
                  </a:lnTo>
                  <a:lnTo>
                    <a:pt x="2318" y="3480"/>
                  </a:lnTo>
                  <a:cubicBezTo>
                    <a:pt x="3326" y="1975"/>
                    <a:pt x="2224" y="0"/>
                    <a:pt x="485"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p:cNvSpPr/>
            <p:nvPr/>
          </p:nvSpPr>
          <p:spPr>
            <a:xfrm>
              <a:off x="2575503" y="2161295"/>
              <a:ext cx="140318" cy="208641"/>
            </a:xfrm>
            <a:custGeom>
              <a:avLst/>
              <a:gdLst/>
              <a:ahLst/>
              <a:cxnLst/>
              <a:rect l="l" t="t" r="r" b="b"/>
              <a:pathLst>
                <a:path w="3271" h="4864" extrusionOk="0">
                  <a:moveTo>
                    <a:pt x="1903" y="0"/>
                  </a:moveTo>
                  <a:cubicBezTo>
                    <a:pt x="1002" y="0"/>
                    <a:pt x="0" y="787"/>
                    <a:pt x="0" y="1673"/>
                  </a:cubicBezTo>
                  <a:cubicBezTo>
                    <a:pt x="0" y="2149"/>
                    <a:pt x="318" y="2593"/>
                    <a:pt x="556" y="2958"/>
                  </a:cubicBezTo>
                  <a:cubicBezTo>
                    <a:pt x="794" y="3339"/>
                    <a:pt x="1445" y="4832"/>
                    <a:pt x="1874" y="4863"/>
                  </a:cubicBezTo>
                  <a:cubicBezTo>
                    <a:pt x="1921" y="4863"/>
                    <a:pt x="1953" y="4848"/>
                    <a:pt x="2001" y="4832"/>
                  </a:cubicBezTo>
                  <a:cubicBezTo>
                    <a:pt x="2302" y="4594"/>
                    <a:pt x="2540" y="4292"/>
                    <a:pt x="2683" y="3927"/>
                  </a:cubicBezTo>
                  <a:cubicBezTo>
                    <a:pt x="2969" y="3324"/>
                    <a:pt x="3144" y="2657"/>
                    <a:pt x="3207" y="1990"/>
                  </a:cubicBezTo>
                  <a:cubicBezTo>
                    <a:pt x="3271" y="1371"/>
                    <a:pt x="3191" y="672"/>
                    <a:pt x="2715" y="276"/>
                  </a:cubicBezTo>
                  <a:cubicBezTo>
                    <a:pt x="2481" y="84"/>
                    <a:pt x="2197" y="0"/>
                    <a:pt x="1903"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93"/>
            <p:cNvSpPr/>
            <p:nvPr/>
          </p:nvSpPr>
          <p:spPr>
            <a:xfrm>
              <a:off x="1549918" y="4363151"/>
              <a:ext cx="397746" cy="268351"/>
            </a:xfrm>
            <a:custGeom>
              <a:avLst/>
              <a:gdLst/>
              <a:ahLst/>
              <a:cxnLst/>
              <a:rect l="l" t="t" r="r" b="b"/>
              <a:pathLst>
                <a:path w="9272" h="6256" extrusionOk="0">
                  <a:moveTo>
                    <a:pt x="9272" y="1"/>
                  </a:moveTo>
                  <a:lnTo>
                    <a:pt x="6700" y="223"/>
                  </a:lnTo>
                  <a:cubicBezTo>
                    <a:pt x="6843" y="1239"/>
                    <a:pt x="6255" y="2366"/>
                    <a:pt x="5303" y="2890"/>
                  </a:cubicBezTo>
                  <a:cubicBezTo>
                    <a:pt x="4652" y="3255"/>
                    <a:pt x="3906" y="3334"/>
                    <a:pt x="3223" y="3557"/>
                  </a:cubicBezTo>
                  <a:cubicBezTo>
                    <a:pt x="1842" y="4017"/>
                    <a:pt x="683" y="4985"/>
                    <a:pt x="1" y="6255"/>
                  </a:cubicBezTo>
                  <a:lnTo>
                    <a:pt x="9129" y="5763"/>
                  </a:lnTo>
                  <a:lnTo>
                    <a:pt x="9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3"/>
            <p:cNvSpPr/>
            <p:nvPr/>
          </p:nvSpPr>
          <p:spPr>
            <a:xfrm>
              <a:off x="1549231" y="4427840"/>
              <a:ext cx="395043" cy="204352"/>
            </a:xfrm>
            <a:custGeom>
              <a:avLst/>
              <a:gdLst/>
              <a:ahLst/>
              <a:cxnLst/>
              <a:rect l="l" t="t" r="r" b="b"/>
              <a:pathLst>
                <a:path w="9209" h="4764" extrusionOk="0">
                  <a:moveTo>
                    <a:pt x="6525" y="1"/>
                  </a:moveTo>
                  <a:cubicBezTo>
                    <a:pt x="6287" y="588"/>
                    <a:pt x="5859" y="1064"/>
                    <a:pt x="5319" y="1382"/>
                  </a:cubicBezTo>
                  <a:cubicBezTo>
                    <a:pt x="4668" y="1747"/>
                    <a:pt x="3922" y="1826"/>
                    <a:pt x="3239" y="2064"/>
                  </a:cubicBezTo>
                  <a:cubicBezTo>
                    <a:pt x="1858" y="2509"/>
                    <a:pt x="699" y="3477"/>
                    <a:pt x="1" y="4763"/>
                  </a:cubicBezTo>
                  <a:lnTo>
                    <a:pt x="9129" y="4271"/>
                  </a:lnTo>
                  <a:lnTo>
                    <a:pt x="9208" y="1144"/>
                  </a:lnTo>
                  <a:lnTo>
                    <a:pt x="9208" y="1144"/>
                  </a:lnTo>
                  <a:cubicBezTo>
                    <a:pt x="9018" y="1271"/>
                    <a:pt x="8811" y="1382"/>
                    <a:pt x="8573" y="1429"/>
                  </a:cubicBezTo>
                  <a:cubicBezTo>
                    <a:pt x="8480" y="1455"/>
                    <a:pt x="8384" y="1468"/>
                    <a:pt x="8287" y="1468"/>
                  </a:cubicBezTo>
                  <a:cubicBezTo>
                    <a:pt x="8087" y="1468"/>
                    <a:pt x="7887" y="1415"/>
                    <a:pt x="7716" y="1318"/>
                  </a:cubicBezTo>
                  <a:cubicBezTo>
                    <a:pt x="7462" y="1160"/>
                    <a:pt x="7240" y="953"/>
                    <a:pt x="7065" y="715"/>
                  </a:cubicBezTo>
                  <a:cubicBezTo>
                    <a:pt x="6875" y="493"/>
                    <a:pt x="6700" y="239"/>
                    <a:pt x="6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93"/>
            <p:cNvSpPr/>
            <p:nvPr/>
          </p:nvSpPr>
          <p:spPr>
            <a:xfrm>
              <a:off x="1538336" y="4592607"/>
              <a:ext cx="420910" cy="59367"/>
            </a:xfrm>
            <a:custGeom>
              <a:avLst/>
              <a:gdLst/>
              <a:ahLst/>
              <a:cxnLst/>
              <a:rect l="l" t="t" r="r" b="b"/>
              <a:pathLst>
                <a:path w="9812" h="1384" extrusionOk="0">
                  <a:moveTo>
                    <a:pt x="9381" y="0"/>
                  </a:moveTo>
                  <a:cubicBezTo>
                    <a:pt x="9371" y="0"/>
                    <a:pt x="9361" y="1"/>
                    <a:pt x="9351" y="1"/>
                  </a:cubicBezTo>
                  <a:lnTo>
                    <a:pt x="477" y="478"/>
                  </a:lnTo>
                  <a:cubicBezTo>
                    <a:pt x="223" y="494"/>
                    <a:pt x="17" y="700"/>
                    <a:pt x="1" y="954"/>
                  </a:cubicBezTo>
                  <a:cubicBezTo>
                    <a:pt x="1" y="1198"/>
                    <a:pt x="191" y="1383"/>
                    <a:pt x="432" y="1383"/>
                  </a:cubicBezTo>
                  <a:cubicBezTo>
                    <a:pt x="441" y="1383"/>
                    <a:pt x="451" y="1383"/>
                    <a:pt x="461" y="1383"/>
                  </a:cubicBezTo>
                  <a:lnTo>
                    <a:pt x="9335" y="890"/>
                  </a:lnTo>
                  <a:cubicBezTo>
                    <a:pt x="9589" y="875"/>
                    <a:pt x="9796" y="668"/>
                    <a:pt x="9812" y="414"/>
                  </a:cubicBezTo>
                  <a:cubicBezTo>
                    <a:pt x="9812" y="185"/>
                    <a:pt x="9621" y="0"/>
                    <a:pt x="9381"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93"/>
            <p:cNvSpPr/>
            <p:nvPr/>
          </p:nvSpPr>
          <p:spPr>
            <a:xfrm>
              <a:off x="959524" y="4246386"/>
              <a:ext cx="504646" cy="282935"/>
            </a:xfrm>
            <a:custGeom>
              <a:avLst/>
              <a:gdLst/>
              <a:ahLst/>
              <a:cxnLst/>
              <a:rect l="l" t="t" r="r" b="b"/>
              <a:pathLst>
                <a:path w="11764" h="6596" extrusionOk="0">
                  <a:moveTo>
                    <a:pt x="1354" y="0"/>
                  </a:moveTo>
                  <a:cubicBezTo>
                    <a:pt x="900" y="0"/>
                    <a:pt x="445" y="55"/>
                    <a:pt x="0" y="167"/>
                  </a:cubicBezTo>
                  <a:lnTo>
                    <a:pt x="6493" y="6596"/>
                  </a:lnTo>
                  <a:lnTo>
                    <a:pt x="11763" y="1976"/>
                  </a:lnTo>
                  <a:lnTo>
                    <a:pt x="10652" y="56"/>
                  </a:lnTo>
                  <a:cubicBezTo>
                    <a:pt x="10071" y="750"/>
                    <a:pt x="7683" y="1886"/>
                    <a:pt x="6454" y="1886"/>
                  </a:cubicBezTo>
                  <a:cubicBezTo>
                    <a:pt x="6305" y="1886"/>
                    <a:pt x="6174" y="1869"/>
                    <a:pt x="6064" y="1834"/>
                  </a:cubicBezTo>
                  <a:cubicBezTo>
                    <a:pt x="5350" y="1595"/>
                    <a:pt x="4794" y="1103"/>
                    <a:pt x="4159" y="738"/>
                  </a:cubicBezTo>
                  <a:cubicBezTo>
                    <a:pt x="3294" y="251"/>
                    <a:pt x="2325" y="0"/>
                    <a:pt x="1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93"/>
            <p:cNvSpPr/>
            <p:nvPr/>
          </p:nvSpPr>
          <p:spPr>
            <a:xfrm>
              <a:off x="959524" y="4246171"/>
              <a:ext cx="380029" cy="282506"/>
            </a:xfrm>
            <a:custGeom>
              <a:avLst/>
              <a:gdLst/>
              <a:ahLst/>
              <a:cxnLst/>
              <a:rect l="l" t="t" r="r" b="b"/>
              <a:pathLst>
                <a:path w="8859" h="6586" extrusionOk="0">
                  <a:moveTo>
                    <a:pt x="1331" y="0"/>
                  </a:moveTo>
                  <a:cubicBezTo>
                    <a:pt x="887" y="0"/>
                    <a:pt x="440" y="52"/>
                    <a:pt x="0" y="156"/>
                  </a:cubicBezTo>
                  <a:lnTo>
                    <a:pt x="6493" y="6585"/>
                  </a:lnTo>
                  <a:lnTo>
                    <a:pt x="8858" y="4553"/>
                  </a:lnTo>
                  <a:cubicBezTo>
                    <a:pt x="8636" y="4506"/>
                    <a:pt x="8414" y="4410"/>
                    <a:pt x="8223" y="4283"/>
                  </a:cubicBezTo>
                  <a:cubicBezTo>
                    <a:pt x="7969" y="4109"/>
                    <a:pt x="7795" y="3855"/>
                    <a:pt x="7715" y="3553"/>
                  </a:cubicBezTo>
                  <a:cubicBezTo>
                    <a:pt x="7668" y="3267"/>
                    <a:pt x="7668" y="2966"/>
                    <a:pt x="7715" y="2680"/>
                  </a:cubicBezTo>
                  <a:cubicBezTo>
                    <a:pt x="7763" y="2378"/>
                    <a:pt x="7842" y="2093"/>
                    <a:pt x="7906" y="1791"/>
                  </a:cubicBezTo>
                  <a:lnTo>
                    <a:pt x="7906" y="1791"/>
                  </a:lnTo>
                  <a:cubicBezTo>
                    <a:pt x="7593" y="1906"/>
                    <a:pt x="7266" y="1962"/>
                    <a:pt x="6943" y="1962"/>
                  </a:cubicBezTo>
                  <a:cubicBezTo>
                    <a:pt x="6644" y="1962"/>
                    <a:pt x="6347" y="1914"/>
                    <a:pt x="6064" y="1823"/>
                  </a:cubicBezTo>
                  <a:cubicBezTo>
                    <a:pt x="5350" y="1585"/>
                    <a:pt x="4794" y="1092"/>
                    <a:pt x="4159" y="743"/>
                  </a:cubicBezTo>
                  <a:cubicBezTo>
                    <a:pt x="3285" y="251"/>
                    <a:pt x="2313" y="0"/>
                    <a:pt x="1331"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93"/>
            <p:cNvSpPr/>
            <p:nvPr/>
          </p:nvSpPr>
          <p:spPr>
            <a:xfrm>
              <a:off x="942494" y="4241324"/>
              <a:ext cx="316026" cy="306356"/>
            </a:xfrm>
            <a:custGeom>
              <a:avLst/>
              <a:gdLst/>
              <a:ahLst/>
              <a:cxnLst/>
              <a:rect l="l" t="t" r="r" b="b"/>
              <a:pathLst>
                <a:path w="7367" h="7142" extrusionOk="0">
                  <a:moveTo>
                    <a:pt x="510" y="0"/>
                  </a:moveTo>
                  <a:cubicBezTo>
                    <a:pt x="399" y="0"/>
                    <a:pt x="286" y="36"/>
                    <a:pt x="191" y="110"/>
                  </a:cubicBezTo>
                  <a:cubicBezTo>
                    <a:pt x="0" y="269"/>
                    <a:pt x="0" y="570"/>
                    <a:pt x="175" y="729"/>
                  </a:cubicBezTo>
                  <a:lnTo>
                    <a:pt x="6509" y="7000"/>
                  </a:lnTo>
                  <a:cubicBezTo>
                    <a:pt x="6602" y="7093"/>
                    <a:pt x="6728" y="7141"/>
                    <a:pt x="6856" y="7141"/>
                  </a:cubicBezTo>
                  <a:cubicBezTo>
                    <a:pt x="6967" y="7141"/>
                    <a:pt x="7080" y="7105"/>
                    <a:pt x="7176" y="7032"/>
                  </a:cubicBezTo>
                  <a:cubicBezTo>
                    <a:pt x="7366" y="6873"/>
                    <a:pt x="7366" y="6587"/>
                    <a:pt x="7192" y="6412"/>
                  </a:cubicBezTo>
                  <a:lnTo>
                    <a:pt x="857" y="142"/>
                  </a:lnTo>
                  <a:cubicBezTo>
                    <a:pt x="764" y="48"/>
                    <a:pt x="638" y="0"/>
                    <a:pt x="510"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93"/>
            <p:cNvSpPr/>
            <p:nvPr/>
          </p:nvSpPr>
          <p:spPr>
            <a:xfrm>
              <a:off x="1384463" y="3558147"/>
              <a:ext cx="1209066" cy="847219"/>
            </a:xfrm>
            <a:custGeom>
              <a:avLst/>
              <a:gdLst/>
              <a:ahLst/>
              <a:cxnLst/>
              <a:rect l="l" t="t" r="r" b="b"/>
              <a:pathLst>
                <a:path w="28185" h="19751" extrusionOk="0">
                  <a:moveTo>
                    <a:pt x="17320" y="4638"/>
                  </a:moveTo>
                  <a:lnTo>
                    <a:pt x="12732" y="7575"/>
                  </a:lnTo>
                  <a:lnTo>
                    <a:pt x="12414" y="4812"/>
                  </a:lnTo>
                  <a:lnTo>
                    <a:pt x="17320" y="4638"/>
                  </a:lnTo>
                  <a:close/>
                  <a:moveTo>
                    <a:pt x="25203" y="1"/>
                  </a:moveTo>
                  <a:cubicBezTo>
                    <a:pt x="25174" y="1"/>
                    <a:pt x="25144" y="1"/>
                    <a:pt x="25114" y="2"/>
                  </a:cubicBezTo>
                  <a:lnTo>
                    <a:pt x="9906" y="542"/>
                  </a:lnTo>
                  <a:cubicBezTo>
                    <a:pt x="8636" y="590"/>
                    <a:pt x="7684" y="1701"/>
                    <a:pt x="7826" y="2971"/>
                  </a:cubicBezTo>
                  <a:lnTo>
                    <a:pt x="8652" y="10178"/>
                  </a:lnTo>
                  <a:lnTo>
                    <a:pt x="0" y="15719"/>
                  </a:lnTo>
                  <a:cubicBezTo>
                    <a:pt x="492" y="17100"/>
                    <a:pt x="1080" y="18449"/>
                    <a:pt x="1762" y="19751"/>
                  </a:cubicBezTo>
                  <a:lnTo>
                    <a:pt x="9208" y="14988"/>
                  </a:lnTo>
                  <a:lnTo>
                    <a:pt x="9700" y="19370"/>
                  </a:lnTo>
                  <a:lnTo>
                    <a:pt x="14018" y="18878"/>
                  </a:lnTo>
                  <a:lnTo>
                    <a:pt x="13272" y="12385"/>
                  </a:lnTo>
                  <a:lnTo>
                    <a:pt x="26353" y="4003"/>
                  </a:lnTo>
                  <a:cubicBezTo>
                    <a:pt x="28185" y="2828"/>
                    <a:pt x="27344" y="1"/>
                    <a:pt x="25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93"/>
            <p:cNvSpPr/>
            <p:nvPr/>
          </p:nvSpPr>
          <p:spPr>
            <a:xfrm>
              <a:off x="1615293" y="3994066"/>
              <a:ext cx="344639" cy="214518"/>
            </a:xfrm>
            <a:custGeom>
              <a:avLst/>
              <a:gdLst/>
              <a:ahLst/>
              <a:cxnLst/>
              <a:rect l="l" t="t" r="r" b="b"/>
              <a:pathLst>
                <a:path w="8034" h="5001" fill="none" extrusionOk="0">
                  <a:moveTo>
                    <a:pt x="8033" y="0"/>
                  </a:moveTo>
                  <a:cubicBezTo>
                    <a:pt x="5319" y="1699"/>
                    <a:pt x="2699" y="3318"/>
                    <a:pt x="1" y="5001"/>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93"/>
            <p:cNvSpPr/>
            <p:nvPr/>
          </p:nvSpPr>
          <p:spPr>
            <a:xfrm>
              <a:off x="2665030" y="2692616"/>
              <a:ext cx="504260" cy="496338"/>
            </a:xfrm>
            <a:custGeom>
              <a:avLst/>
              <a:gdLst/>
              <a:ahLst/>
              <a:cxnLst/>
              <a:rect l="l" t="t" r="r" b="b"/>
              <a:pathLst>
                <a:path w="11755" h="11571" extrusionOk="0">
                  <a:moveTo>
                    <a:pt x="3520" y="1"/>
                  </a:moveTo>
                  <a:cubicBezTo>
                    <a:pt x="3068" y="1"/>
                    <a:pt x="2612" y="140"/>
                    <a:pt x="2216" y="431"/>
                  </a:cubicBezTo>
                  <a:cubicBezTo>
                    <a:pt x="1200" y="1177"/>
                    <a:pt x="1009" y="2606"/>
                    <a:pt x="1787" y="3590"/>
                  </a:cubicBezTo>
                  <a:lnTo>
                    <a:pt x="2802" y="4976"/>
                  </a:lnTo>
                  <a:lnTo>
                    <a:pt x="2802" y="4976"/>
                  </a:lnTo>
                  <a:lnTo>
                    <a:pt x="1517" y="4558"/>
                  </a:lnTo>
                  <a:cubicBezTo>
                    <a:pt x="1415" y="4524"/>
                    <a:pt x="1316" y="4509"/>
                    <a:pt x="1222" y="4509"/>
                  </a:cubicBezTo>
                  <a:cubicBezTo>
                    <a:pt x="442" y="4509"/>
                    <a:pt x="0" y="5590"/>
                    <a:pt x="723" y="6114"/>
                  </a:cubicBezTo>
                  <a:lnTo>
                    <a:pt x="7613" y="11131"/>
                  </a:lnTo>
                  <a:cubicBezTo>
                    <a:pt x="8030" y="11438"/>
                    <a:pt x="8469" y="11571"/>
                    <a:pt x="8888" y="11571"/>
                  </a:cubicBezTo>
                  <a:cubicBezTo>
                    <a:pt x="10460" y="11571"/>
                    <a:pt x="11754" y="9697"/>
                    <a:pt x="10613" y="8130"/>
                  </a:cubicBezTo>
                  <a:lnTo>
                    <a:pt x="10407" y="7844"/>
                  </a:lnTo>
                  <a:lnTo>
                    <a:pt x="5359" y="971"/>
                  </a:lnTo>
                  <a:cubicBezTo>
                    <a:pt x="4923" y="341"/>
                    <a:pt x="4227" y="1"/>
                    <a:pt x="3520"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93"/>
            <p:cNvSpPr/>
            <p:nvPr/>
          </p:nvSpPr>
          <p:spPr>
            <a:xfrm>
              <a:off x="2651088" y="2651135"/>
              <a:ext cx="340520" cy="292201"/>
            </a:xfrm>
            <a:custGeom>
              <a:avLst/>
              <a:gdLst/>
              <a:ahLst/>
              <a:cxnLst/>
              <a:rect l="l" t="t" r="r" b="b"/>
              <a:pathLst>
                <a:path w="7938" h="6812" extrusionOk="0">
                  <a:moveTo>
                    <a:pt x="2769" y="1"/>
                  </a:moveTo>
                  <a:cubicBezTo>
                    <a:pt x="2098" y="1"/>
                    <a:pt x="1470" y="231"/>
                    <a:pt x="1017" y="699"/>
                  </a:cubicBezTo>
                  <a:cubicBezTo>
                    <a:pt x="1" y="1747"/>
                    <a:pt x="223" y="3636"/>
                    <a:pt x="1525" y="4874"/>
                  </a:cubicBezTo>
                  <a:lnTo>
                    <a:pt x="2302" y="5621"/>
                  </a:lnTo>
                  <a:cubicBezTo>
                    <a:pt x="3223" y="5922"/>
                    <a:pt x="4096" y="6319"/>
                    <a:pt x="4922" y="6811"/>
                  </a:cubicBezTo>
                  <a:lnTo>
                    <a:pt x="7938" y="3668"/>
                  </a:lnTo>
                  <a:cubicBezTo>
                    <a:pt x="7890" y="3620"/>
                    <a:pt x="7843" y="3573"/>
                    <a:pt x="7795" y="3525"/>
                  </a:cubicBezTo>
                  <a:lnTo>
                    <a:pt x="5208" y="1049"/>
                  </a:lnTo>
                  <a:cubicBezTo>
                    <a:pt x="4496" y="355"/>
                    <a:pt x="3600" y="1"/>
                    <a:pt x="2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93"/>
            <p:cNvSpPr/>
            <p:nvPr/>
          </p:nvSpPr>
          <p:spPr>
            <a:xfrm>
              <a:off x="2007545" y="2650620"/>
              <a:ext cx="329667" cy="321970"/>
            </a:xfrm>
            <a:custGeom>
              <a:avLst/>
              <a:gdLst/>
              <a:ahLst/>
              <a:cxnLst/>
              <a:rect l="l" t="t" r="r" b="b"/>
              <a:pathLst>
                <a:path w="7685" h="7506" extrusionOk="0">
                  <a:moveTo>
                    <a:pt x="4701" y="1"/>
                  </a:moveTo>
                  <a:cubicBezTo>
                    <a:pt x="3824" y="1"/>
                    <a:pt x="2923" y="404"/>
                    <a:pt x="2287" y="1172"/>
                  </a:cubicBezTo>
                  <a:lnTo>
                    <a:pt x="128" y="3775"/>
                  </a:lnTo>
                  <a:cubicBezTo>
                    <a:pt x="80" y="3823"/>
                    <a:pt x="48" y="3870"/>
                    <a:pt x="1" y="3934"/>
                  </a:cubicBezTo>
                  <a:lnTo>
                    <a:pt x="4319" y="7506"/>
                  </a:lnTo>
                  <a:cubicBezTo>
                    <a:pt x="4366" y="7458"/>
                    <a:pt x="4398" y="7395"/>
                    <a:pt x="4446" y="7347"/>
                  </a:cubicBezTo>
                  <a:lnTo>
                    <a:pt x="6605" y="4759"/>
                  </a:lnTo>
                  <a:cubicBezTo>
                    <a:pt x="7684" y="3458"/>
                    <a:pt x="7589" y="1584"/>
                    <a:pt x="6398" y="600"/>
                  </a:cubicBezTo>
                  <a:cubicBezTo>
                    <a:pt x="5910" y="196"/>
                    <a:pt x="5311" y="1"/>
                    <a:pt x="47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93"/>
            <p:cNvSpPr/>
            <p:nvPr/>
          </p:nvSpPr>
          <p:spPr>
            <a:xfrm>
              <a:off x="2538740" y="2872569"/>
              <a:ext cx="258801" cy="125897"/>
            </a:xfrm>
            <a:custGeom>
              <a:avLst/>
              <a:gdLst/>
              <a:ahLst/>
              <a:cxnLst/>
              <a:rect l="l" t="t" r="r" b="b"/>
              <a:pathLst>
                <a:path w="6033" h="2935" extrusionOk="0">
                  <a:moveTo>
                    <a:pt x="2476" y="1"/>
                  </a:moveTo>
                  <a:cubicBezTo>
                    <a:pt x="2056" y="1"/>
                    <a:pt x="1649" y="62"/>
                    <a:pt x="1302" y="220"/>
                  </a:cubicBezTo>
                  <a:cubicBezTo>
                    <a:pt x="1016" y="332"/>
                    <a:pt x="2747" y="871"/>
                    <a:pt x="2747" y="871"/>
                  </a:cubicBezTo>
                  <a:cubicBezTo>
                    <a:pt x="2747" y="871"/>
                    <a:pt x="0" y="2141"/>
                    <a:pt x="143" y="2522"/>
                  </a:cubicBezTo>
                  <a:cubicBezTo>
                    <a:pt x="143" y="2538"/>
                    <a:pt x="159" y="2538"/>
                    <a:pt x="175" y="2554"/>
                  </a:cubicBezTo>
                  <a:cubicBezTo>
                    <a:pt x="270" y="2554"/>
                    <a:pt x="365" y="2570"/>
                    <a:pt x="476" y="2586"/>
                  </a:cubicBezTo>
                  <a:cubicBezTo>
                    <a:pt x="1111" y="2475"/>
                    <a:pt x="2365" y="1824"/>
                    <a:pt x="2366" y="1824"/>
                  </a:cubicBezTo>
                  <a:lnTo>
                    <a:pt x="2366" y="1824"/>
                  </a:lnTo>
                  <a:cubicBezTo>
                    <a:pt x="2365" y="1824"/>
                    <a:pt x="1953" y="2078"/>
                    <a:pt x="1508" y="2379"/>
                  </a:cubicBezTo>
                  <a:cubicBezTo>
                    <a:pt x="1606" y="2371"/>
                    <a:pt x="1705" y="2367"/>
                    <a:pt x="1804" y="2367"/>
                  </a:cubicBezTo>
                  <a:cubicBezTo>
                    <a:pt x="2075" y="2367"/>
                    <a:pt x="2348" y="2396"/>
                    <a:pt x="2604" y="2443"/>
                  </a:cubicBezTo>
                  <a:lnTo>
                    <a:pt x="2699" y="2379"/>
                  </a:lnTo>
                  <a:lnTo>
                    <a:pt x="2620" y="2443"/>
                  </a:lnTo>
                  <a:cubicBezTo>
                    <a:pt x="3159" y="2570"/>
                    <a:pt x="3683" y="2729"/>
                    <a:pt x="4191" y="2935"/>
                  </a:cubicBezTo>
                  <a:cubicBezTo>
                    <a:pt x="4937" y="2348"/>
                    <a:pt x="6033" y="1443"/>
                    <a:pt x="6033" y="1443"/>
                  </a:cubicBezTo>
                  <a:lnTo>
                    <a:pt x="5398" y="665"/>
                  </a:lnTo>
                  <a:cubicBezTo>
                    <a:pt x="5398" y="665"/>
                    <a:pt x="3864" y="1"/>
                    <a:pt x="2476"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93"/>
            <p:cNvSpPr/>
            <p:nvPr/>
          </p:nvSpPr>
          <p:spPr>
            <a:xfrm>
              <a:off x="2587129" y="2930823"/>
              <a:ext cx="160008" cy="92096"/>
            </a:xfrm>
            <a:custGeom>
              <a:avLst/>
              <a:gdLst/>
              <a:ahLst/>
              <a:cxnLst/>
              <a:rect l="l" t="t" r="r" b="b"/>
              <a:pathLst>
                <a:path w="3730" h="2147" extrusionOk="0">
                  <a:moveTo>
                    <a:pt x="2141" y="0"/>
                  </a:moveTo>
                  <a:cubicBezTo>
                    <a:pt x="1470" y="0"/>
                    <a:pt x="670" y="118"/>
                    <a:pt x="333" y="561"/>
                  </a:cubicBezTo>
                  <a:cubicBezTo>
                    <a:pt x="1" y="970"/>
                    <a:pt x="377" y="1727"/>
                    <a:pt x="835" y="1727"/>
                  </a:cubicBezTo>
                  <a:cubicBezTo>
                    <a:pt x="946" y="1727"/>
                    <a:pt x="1062" y="1683"/>
                    <a:pt x="1174" y="1577"/>
                  </a:cubicBezTo>
                  <a:lnTo>
                    <a:pt x="1174" y="1577"/>
                  </a:lnTo>
                  <a:cubicBezTo>
                    <a:pt x="1158" y="1799"/>
                    <a:pt x="1285" y="2006"/>
                    <a:pt x="1507" y="2085"/>
                  </a:cubicBezTo>
                  <a:cubicBezTo>
                    <a:pt x="1616" y="2127"/>
                    <a:pt x="1734" y="2147"/>
                    <a:pt x="1854" y="2147"/>
                  </a:cubicBezTo>
                  <a:cubicBezTo>
                    <a:pt x="1961" y="2147"/>
                    <a:pt x="2069" y="2131"/>
                    <a:pt x="2174" y="2101"/>
                  </a:cubicBezTo>
                  <a:cubicBezTo>
                    <a:pt x="2650" y="1990"/>
                    <a:pt x="3079" y="1704"/>
                    <a:pt x="3397" y="1307"/>
                  </a:cubicBezTo>
                  <a:cubicBezTo>
                    <a:pt x="3587" y="1053"/>
                    <a:pt x="3730" y="672"/>
                    <a:pt x="3539" y="386"/>
                  </a:cubicBezTo>
                  <a:cubicBezTo>
                    <a:pt x="3397" y="148"/>
                    <a:pt x="3079" y="69"/>
                    <a:pt x="2793" y="37"/>
                  </a:cubicBezTo>
                  <a:cubicBezTo>
                    <a:pt x="2612" y="16"/>
                    <a:pt x="2385" y="0"/>
                    <a:pt x="2141" y="0"/>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93"/>
            <p:cNvSpPr/>
            <p:nvPr/>
          </p:nvSpPr>
          <p:spPr>
            <a:xfrm>
              <a:off x="2516949" y="1866593"/>
              <a:ext cx="302384" cy="431352"/>
            </a:xfrm>
            <a:custGeom>
              <a:avLst/>
              <a:gdLst/>
              <a:ahLst/>
              <a:cxnLst/>
              <a:rect l="l" t="t" r="r" b="b"/>
              <a:pathLst>
                <a:path w="7049" h="10056" extrusionOk="0">
                  <a:moveTo>
                    <a:pt x="3814" y="0"/>
                  </a:moveTo>
                  <a:cubicBezTo>
                    <a:pt x="3578" y="0"/>
                    <a:pt x="3342" y="31"/>
                    <a:pt x="3112" y="97"/>
                  </a:cubicBezTo>
                  <a:cubicBezTo>
                    <a:pt x="1810" y="478"/>
                    <a:pt x="937" y="1732"/>
                    <a:pt x="508" y="3018"/>
                  </a:cubicBezTo>
                  <a:cubicBezTo>
                    <a:pt x="64" y="4320"/>
                    <a:pt x="0" y="5717"/>
                    <a:pt x="349" y="7050"/>
                  </a:cubicBezTo>
                  <a:cubicBezTo>
                    <a:pt x="635" y="8050"/>
                    <a:pt x="1365" y="9733"/>
                    <a:pt x="2508" y="10019"/>
                  </a:cubicBezTo>
                  <a:cubicBezTo>
                    <a:pt x="2611" y="10044"/>
                    <a:pt x="2707" y="10055"/>
                    <a:pt x="2796" y="10055"/>
                  </a:cubicBezTo>
                  <a:cubicBezTo>
                    <a:pt x="3968" y="10055"/>
                    <a:pt x="4046" y="8082"/>
                    <a:pt x="3604" y="8082"/>
                  </a:cubicBezTo>
                  <a:cubicBezTo>
                    <a:pt x="4144" y="8082"/>
                    <a:pt x="4604" y="7654"/>
                    <a:pt x="4763" y="7161"/>
                  </a:cubicBezTo>
                  <a:cubicBezTo>
                    <a:pt x="4890" y="6638"/>
                    <a:pt x="4842" y="6098"/>
                    <a:pt x="4620" y="5606"/>
                  </a:cubicBezTo>
                  <a:cubicBezTo>
                    <a:pt x="6080" y="5209"/>
                    <a:pt x="7049" y="3542"/>
                    <a:pt x="6652" y="2081"/>
                  </a:cubicBezTo>
                  <a:cubicBezTo>
                    <a:pt x="6305" y="867"/>
                    <a:pt x="5060" y="0"/>
                    <a:pt x="3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93"/>
            <p:cNvSpPr/>
            <p:nvPr/>
          </p:nvSpPr>
          <p:spPr>
            <a:xfrm>
              <a:off x="2281315" y="2162882"/>
              <a:ext cx="446091" cy="398409"/>
            </a:xfrm>
            <a:custGeom>
              <a:avLst/>
              <a:gdLst/>
              <a:ahLst/>
              <a:cxnLst/>
              <a:rect l="l" t="t" r="r" b="b"/>
              <a:pathLst>
                <a:path w="10399" h="9288" extrusionOk="0">
                  <a:moveTo>
                    <a:pt x="6192" y="0"/>
                  </a:moveTo>
                  <a:lnTo>
                    <a:pt x="0" y="6382"/>
                  </a:lnTo>
                  <a:lnTo>
                    <a:pt x="4557" y="9287"/>
                  </a:lnTo>
                  <a:lnTo>
                    <a:pt x="10399" y="2556"/>
                  </a:lnTo>
                  <a:lnTo>
                    <a:pt x="6192" y="0"/>
                  </a:lnTo>
                  <a:close/>
                </a:path>
              </a:pathLst>
            </a:custGeom>
            <a:solidFill>
              <a:srgbClr val="F4D7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3"/>
            <p:cNvSpPr/>
            <p:nvPr/>
          </p:nvSpPr>
          <p:spPr>
            <a:xfrm>
              <a:off x="2281315" y="2183301"/>
              <a:ext cx="446777" cy="377991"/>
            </a:xfrm>
            <a:custGeom>
              <a:avLst/>
              <a:gdLst/>
              <a:ahLst/>
              <a:cxnLst/>
              <a:rect l="l" t="t" r="r" b="b"/>
              <a:pathLst>
                <a:path w="10415" h="8812" extrusionOk="0">
                  <a:moveTo>
                    <a:pt x="5890" y="1"/>
                  </a:moveTo>
                  <a:lnTo>
                    <a:pt x="0" y="5906"/>
                  </a:lnTo>
                  <a:lnTo>
                    <a:pt x="4557" y="8811"/>
                  </a:lnTo>
                  <a:lnTo>
                    <a:pt x="10414" y="2953"/>
                  </a:lnTo>
                  <a:lnTo>
                    <a:pt x="58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93"/>
            <p:cNvSpPr/>
            <p:nvPr/>
          </p:nvSpPr>
          <p:spPr>
            <a:xfrm>
              <a:off x="2239104" y="2079791"/>
              <a:ext cx="321474" cy="356886"/>
            </a:xfrm>
            <a:custGeom>
              <a:avLst/>
              <a:gdLst/>
              <a:ahLst/>
              <a:cxnLst/>
              <a:rect l="l" t="t" r="r" b="b"/>
              <a:pathLst>
                <a:path w="7494" h="8320" extrusionOk="0">
                  <a:moveTo>
                    <a:pt x="6017" y="1"/>
                  </a:moveTo>
                  <a:lnTo>
                    <a:pt x="0" y="5573"/>
                  </a:lnTo>
                  <a:lnTo>
                    <a:pt x="1143" y="8319"/>
                  </a:lnTo>
                  <a:lnTo>
                    <a:pt x="7033" y="2430"/>
                  </a:lnTo>
                  <a:lnTo>
                    <a:pt x="7493" y="2191"/>
                  </a:lnTo>
                  <a:lnTo>
                    <a:pt x="6620" y="112"/>
                  </a:lnTo>
                  <a:lnTo>
                    <a:pt x="6017" y="1"/>
                  </a:lnTo>
                  <a:close/>
                </a:path>
              </a:pathLst>
            </a:custGeom>
            <a:solidFill>
              <a:srgbClr val="F4D7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93"/>
            <p:cNvSpPr/>
            <p:nvPr/>
          </p:nvSpPr>
          <p:spPr>
            <a:xfrm>
              <a:off x="2239104" y="2066879"/>
              <a:ext cx="301698" cy="373873"/>
            </a:xfrm>
            <a:custGeom>
              <a:avLst/>
              <a:gdLst/>
              <a:ahLst/>
              <a:cxnLst/>
              <a:rect l="l" t="t" r="r" b="b"/>
              <a:pathLst>
                <a:path w="7033" h="8716" extrusionOk="0">
                  <a:moveTo>
                    <a:pt x="5858" y="0"/>
                  </a:moveTo>
                  <a:lnTo>
                    <a:pt x="0" y="5874"/>
                  </a:lnTo>
                  <a:lnTo>
                    <a:pt x="1096" y="8715"/>
                  </a:lnTo>
                  <a:lnTo>
                    <a:pt x="7033" y="2731"/>
                  </a:lnTo>
                  <a:lnTo>
                    <a:pt x="58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93"/>
            <p:cNvSpPr/>
            <p:nvPr/>
          </p:nvSpPr>
          <p:spPr>
            <a:xfrm>
              <a:off x="2741644" y="2844557"/>
              <a:ext cx="75628" cy="72192"/>
            </a:xfrm>
            <a:custGeom>
              <a:avLst/>
              <a:gdLst/>
              <a:ahLst/>
              <a:cxnLst/>
              <a:rect l="l" t="t" r="r" b="b"/>
              <a:pathLst>
                <a:path w="1763" h="1683" fill="none" extrusionOk="0">
                  <a:moveTo>
                    <a:pt x="1" y="0"/>
                  </a:moveTo>
                  <a:lnTo>
                    <a:pt x="1763" y="1683"/>
                  </a:lnTo>
                </a:path>
              </a:pathLst>
            </a:custGeom>
            <a:noFill/>
            <a:ln w="35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93"/>
            <p:cNvSpPr/>
            <p:nvPr/>
          </p:nvSpPr>
          <p:spPr>
            <a:xfrm>
              <a:off x="2177804" y="2803676"/>
              <a:ext cx="9566" cy="129414"/>
            </a:xfrm>
            <a:custGeom>
              <a:avLst/>
              <a:gdLst/>
              <a:ahLst/>
              <a:cxnLst/>
              <a:rect l="l" t="t" r="r" b="b"/>
              <a:pathLst>
                <a:path w="223" h="3017" fill="none" extrusionOk="0">
                  <a:moveTo>
                    <a:pt x="223" y="1"/>
                  </a:moveTo>
                  <a:cubicBezTo>
                    <a:pt x="223" y="1"/>
                    <a:pt x="0" y="874"/>
                    <a:pt x="80" y="3017"/>
                  </a:cubicBezTo>
                </a:path>
              </a:pathLst>
            </a:custGeom>
            <a:noFill/>
            <a:ln w="39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93"/>
            <p:cNvSpPr/>
            <p:nvPr/>
          </p:nvSpPr>
          <p:spPr>
            <a:xfrm>
              <a:off x="1436884" y="1926563"/>
              <a:ext cx="409328" cy="409990"/>
            </a:xfrm>
            <a:custGeom>
              <a:avLst/>
              <a:gdLst/>
              <a:ahLst/>
              <a:cxnLst/>
              <a:rect l="l" t="t" r="r" b="b"/>
              <a:pathLst>
                <a:path w="9542" h="9558" extrusionOk="0">
                  <a:moveTo>
                    <a:pt x="4763" y="1"/>
                  </a:moveTo>
                  <a:cubicBezTo>
                    <a:pt x="2128" y="1"/>
                    <a:pt x="0" y="2128"/>
                    <a:pt x="0" y="4779"/>
                  </a:cubicBezTo>
                  <a:cubicBezTo>
                    <a:pt x="0" y="7414"/>
                    <a:pt x="2128" y="9558"/>
                    <a:pt x="4763" y="9558"/>
                  </a:cubicBezTo>
                  <a:cubicBezTo>
                    <a:pt x="7414" y="9558"/>
                    <a:pt x="9541" y="7414"/>
                    <a:pt x="9541" y="4779"/>
                  </a:cubicBezTo>
                  <a:cubicBezTo>
                    <a:pt x="9541" y="2128"/>
                    <a:pt x="7414" y="1"/>
                    <a:pt x="47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93"/>
            <p:cNvSpPr/>
            <p:nvPr/>
          </p:nvSpPr>
          <p:spPr>
            <a:xfrm>
              <a:off x="1420540" y="1926348"/>
              <a:ext cx="380029" cy="250850"/>
            </a:xfrm>
            <a:custGeom>
              <a:avLst/>
              <a:gdLst/>
              <a:ahLst/>
              <a:cxnLst/>
              <a:rect l="l" t="t" r="r" b="b"/>
              <a:pathLst>
                <a:path w="8859" h="5848" extrusionOk="0">
                  <a:moveTo>
                    <a:pt x="5145" y="0"/>
                  </a:moveTo>
                  <a:cubicBezTo>
                    <a:pt x="4436" y="0"/>
                    <a:pt x="3719" y="157"/>
                    <a:pt x="3048" y="482"/>
                  </a:cubicBezTo>
                  <a:cubicBezTo>
                    <a:pt x="1064" y="1450"/>
                    <a:pt x="0" y="3689"/>
                    <a:pt x="493" y="5848"/>
                  </a:cubicBezTo>
                  <a:cubicBezTo>
                    <a:pt x="937" y="5848"/>
                    <a:pt x="1382" y="5800"/>
                    <a:pt x="1826" y="5737"/>
                  </a:cubicBezTo>
                  <a:cubicBezTo>
                    <a:pt x="4572" y="5276"/>
                    <a:pt x="7065" y="3879"/>
                    <a:pt x="8859" y="1768"/>
                  </a:cubicBezTo>
                  <a:cubicBezTo>
                    <a:pt x="7930" y="618"/>
                    <a:pt x="6552" y="0"/>
                    <a:pt x="5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93"/>
            <p:cNvSpPr/>
            <p:nvPr/>
          </p:nvSpPr>
          <p:spPr>
            <a:xfrm>
              <a:off x="2051128" y="1431496"/>
              <a:ext cx="64046" cy="54906"/>
            </a:xfrm>
            <a:custGeom>
              <a:avLst/>
              <a:gdLst/>
              <a:ahLst/>
              <a:cxnLst/>
              <a:rect l="l" t="t" r="r" b="b"/>
              <a:pathLst>
                <a:path w="1493" h="1280" extrusionOk="0">
                  <a:moveTo>
                    <a:pt x="851" y="0"/>
                  </a:moveTo>
                  <a:cubicBezTo>
                    <a:pt x="697" y="0"/>
                    <a:pt x="541" y="57"/>
                    <a:pt x="413" y="185"/>
                  </a:cubicBezTo>
                  <a:cubicBezTo>
                    <a:pt x="1" y="582"/>
                    <a:pt x="286" y="1280"/>
                    <a:pt x="858" y="1280"/>
                  </a:cubicBezTo>
                  <a:cubicBezTo>
                    <a:pt x="1207" y="1280"/>
                    <a:pt x="1493" y="994"/>
                    <a:pt x="1493" y="645"/>
                  </a:cubicBezTo>
                  <a:cubicBezTo>
                    <a:pt x="1493" y="257"/>
                    <a:pt x="1178" y="0"/>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3"/>
            <p:cNvSpPr/>
            <p:nvPr/>
          </p:nvSpPr>
          <p:spPr>
            <a:xfrm>
              <a:off x="3067191" y="2602576"/>
              <a:ext cx="64046" cy="54734"/>
            </a:xfrm>
            <a:custGeom>
              <a:avLst/>
              <a:gdLst/>
              <a:ahLst/>
              <a:cxnLst/>
              <a:rect l="l" t="t" r="r" b="b"/>
              <a:pathLst>
                <a:path w="1493" h="1276" extrusionOk="0">
                  <a:moveTo>
                    <a:pt x="860" y="1"/>
                  </a:moveTo>
                  <a:cubicBezTo>
                    <a:pt x="703" y="1"/>
                    <a:pt x="543" y="61"/>
                    <a:pt x="413" y="196"/>
                  </a:cubicBezTo>
                  <a:cubicBezTo>
                    <a:pt x="0" y="593"/>
                    <a:pt x="286" y="1276"/>
                    <a:pt x="857" y="1276"/>
                  </a:cubicBezTo>
                  <a:cubicBezTo>
                    <a:pt x="1207" y="1276"/>
                    <a:pt x="1492" y="990"/>
                    <a:pt x="1492" y="641"/>
                  </a:cubicBezTo>
                  <a:cubicBezTo>
                    <a:pt x="1492" y="256"/>
                    <a:pt x="1183"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93"/>
            <p:cNvSpPr/>
            <p:nvPr/>
          </p:nvSpPr>
          <p:spPr>
            <a:xfrm>
              <a:off x="1789627" y="2901353"/>
              <a:ext cx="64046" cy="54906"/>
            </a:xfrm>
            <a:custGeom>
              <a:avLst/>
              <a:gdLst/>
              <a:ahLst/>
              <a:cxnLst/>
              <a:rect l="l" t="t" r="r" b="b"/>
              <a:pathLst>
                <a:path w="1493" h="1280" extrusionOk="0">
                  <a:moveTo>
                    <a:pt x="851" y="0"/>
                  </a:moveTo>
                  <a:cubicBezTo>
                    <a:pt x="697" y="0"/>
                    <a:pt x="541" y="57"/>
                    <a:pt x="413" y="184"/>
                  </a:cubicBezTo>
                  <a:cubicBezTo>
                    <a:pt x="1" y="597"/>
                    <a:pt x="286" y="1280"/>
                    <a:pt x="858" y="1280"/>
                  </a:cubicBezTo>
                  <a:cubicBezTo>
                    <a:pt x="1207" y="1280"/>
                    <a:pt x="1493" y="994"/>
                    <a:pt x="1493" y="645"/>
                  </a:cubicBezTo>
                  <a:cubicBezTo>
                    <a:pt x="1493" y="256"/>
                    <a:pt x="1178" y="0"/>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3"/>
            <p:cNvSpPr/>
            <p:nvPr/>
          </p:nvSpPr>
          <p:spPr>
            <a:xfrm>
              <a:off x="519473" y="1346566"/>
              <a:ext cx="224783" cy="224770"/>
            </a:xfrm>
            <a:custGeom>
              <a:avLst/>
              <a:gdLst/>
              <a:ahLst/>
              <a:cxnLst/>
              <a:rect l="l" t="t" r="r" b="b"/>
              <a:pathLst>
                <a:path w="5240" h="5240" extrusionOk="0">
                  <a:moveTo>
                    <a:pt x="2620" y="1"/>
                  </a:moveTo>
                  <a:cubicBezTo>
                    <a:pt x="1175" y="1"/>
                    <a:pt x="1" y="1175"/>
                    <a:pt x="1" y="2620"/>
                  </a:cubicBezTo>
                  <a:cubicBezTo>
                    <a:pt x="1" y="4065"/>
                    <a:pt x="1175" y="5239"/>
                    <a:pt x="2620" y="5239"/>
                  </a:cubicBezTo>
                  <a:cubicBezTo>
                    <a:pt x="4081" y="5239"/>
                    <a:pt x="5239" y="4065"/>
                    <a:pt x="5239" y="2620"/>
                  </a:cubicBezTo>
                  <a:cubicBezTo>
                    <a:pt x="5239" y="1175"/>
                    <a:pt x="4081" y="1"/>
                    <a:pt x="2620" y="1"/>
                  </a:cubicBezTo>
                  <a:close/>
                </a:path>
              </a:pathLst>
            </a:custGeom>
            <a:solidFill>
              <a:srgbClr val="B8C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93"/>
            <p:cNvSpPr/>
            <p:nvPr/>
          </p:nvSpPr>
          <p:spPr>
            <a:xfrm>
              <a:off x="3272153" y="1926570"/>
              <a:ext cx="180513" cy="135033"/>
            </a:xfrm>
            <a:custGeom>
              <a:avLst/>
              <a:gdLst/>
              <a:ahLst/>
              <a:cxnLst/>
              <a:rect l="l" t="t" r="r" b="b"/>
              <a:pathLst>
                <a:path w="4208" h="3148" extrusionOk="0">
                  <a:moveTo>
                    <a:pt x="2104" y="0"/>
                  </a:moveTo>
                  <a:cubicBezTo>
                    <a:pt x="1703" y="0"/>
                    <a:pt x="1302" y="155"/>
                    <a:pt x="1001" y="464"/>
                  </a:cubicBezTo>
                  <a:cubicBezTo>
                    <a:pt x="1" y="1449"/>
                    <a:pt x="699" y="3147"/>
                    <a:pt x="2096" y="3147"/>
                  </a:cubicBezTo>
                  <a:cubicBezTo>
                    <a:pt x="3509" y="3147"/>
                    <a:pt x="4207" y="1449"/>
                    <a:pt x="3207" y="464"/>
                  </a:cubicBezTo>
                  <a:cubicBezTo>
                    <a:pt x="2906" y="155"/>
                    <a:pt x="2505" y="0"/>
                    <a:pt x="2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3"/>
            <p:cNvSpPr/>
            <p:nvPr/>
          </p:nvSpPr>
          <p:spPr>
            <a:xfrm>
              <a:off x="1209443" y="4346121"/>
              <a:ext cx="67435" cy="8236"/>
            </a:xfrm>
            <a:custGeom>
              <a:avLst/>
              <a:gdLst/>
              <a:ahLst/>
              <a:cxnLst/>
              <a:rect l="l" t="t" r="r" b="b"/>
              <a:pathLst>
                <a:path w="1572" h="192" fill="none" extrusionOk="0">
                  <a:moveTo>
                    <a:pt x="0" y="1"/>
                  </a:moveTo>
                  <a:cubicBezTo>
                    <a:pt x="508" y="159"/>
                    <a:pt x="1048" y="191"/>
                    <a:pt x="1572" y="112"/>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93"/>
            <p:cNvSpPr/>
            <p:nvPr/>
          </p:nvSpPr>
          <p:spPr>
            <a:xfrm>
              <a:off x="1043259" y="4270537"/>
              <a:ext cx="134870" cy="62026"/>
            </a:xfrm>
            <a:custGeom>
              <a:avLst/>
              <a:gdLst/>
              <a:ahLst/>
              <a:cxnLst/>
              <a:rect l="l" t="t" r="r" b="b"/>
              <a:pathLst>
                <a:path w="3144" h="1446" fill="none" extrusionOk="0">
                  <a:moveTo>
                    <a:pt x="1" y="64"/>
                  </a:moveTo>
                  <a:cubicBezTo>
                    <a:pt x="1207" y="1"/>
                    <a:pt x="2160" y="905"/>
                    <a:pt x="3144" y="1445"/>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3"/>
            <p:cNvSpPr/>
            <p:nvPr/>
          </p:nvSpPr>
          <p:spPr>
            <a:xfrm>
              <a:off x="1787611" y="4504110"/>
              <a:ext cx="47016" cy="19775"/>
            </a:xfrm>
            <a:custGeom>
              <a:avLst/>
              <a:gdLst/>
              <a:ahLst/>
              <a:cxnLst/>
              <a:rect l="l" t="t" r="r" b="b"/>
              <a:pathLst>
                <a:path w="1096" h="461" fill="none" extrusionOk="0">
                  <a:moveTo>
                    <a:pt x="0" y="461"/>
                  </a:moveTo>
                  <a:cubicBezTo>
                    <a:pt x="381" y="334"/>
                    <a:pt x="746" y="191"/>
                    <a:pt x="1095" y="1"/>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93"/>
            <p:cNvSpPr/>
            <p:nvPr/>
          </p:nvSpPr>
          <p:spPr>
            <a:xfrm>
              <a:off x="1634382" y="4531350"/>
              <a:ext cx="124660" cy="67474"/>
            </a:xfrm>
            <a:custGeom>
              <a:avLst/>
              <a:gdLst/>
              <a:ahLst/>
              <a:cxnLst/>
              <a:rect l="l" t="t" r="r" b="b"/>
              <a:pathLst>
                <a:path w="2906" h="1573" fill="none" extrusionOk="0">
                  <a:moveTo>
                    <a:pt x="0" y="1572"/>
                  </a:moveTo>
                  <a:cubicBezTo>
                    <a:pt x="667" y="509"/>
                    <a:pt x="1778" y="271"/>
                    <a:pt x="2905" y="1"/>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93"/>
            <p:cNvSpPr/>
            <p:nvPr/>
          </p:nvSpPr>
          <p:spPr>
            <a:xfrm>
              <a:off x="1970096" y="1046215"/>
              <a:ext cx="1449206" cy="224770"/>
            </a:xfrm>
            <a:custGeom>
              <a:avLst/>
              <a:gdLst/>
              <a:ahLst/>
              <a:cxnLst/>
              <a:rect l="l" t="t" r="r" b="b"/>
              <a:pathLst>
                <a:path w="33783" h="5240" extrusionOk="0">
                  <a:moveTo>
                    <a:pt x="2620" y="1"/>
                  </a:moveTo>
                  <a:cubicBezTo>
                    <a:pt x="1175" y="1"/>
                    <a:pt x="1" y="1176"/>
                    <a:pt x="1" y="2620"/>
                  </a:cubicBezTo>
                  <a:cubicBezTo>
                    <a:pt x="1" y="4065"/>
                    <a:pt x="1175" y="5240"/>
                    <a:pt x="2620" y="5240"/>
                  </a:cubicBezTo>
                  <a:lnTo>
                    <a:pt x="31163" y="5240"/>
                  </a:lnTo>
                  <a:cubicBezTo>
                    <a:pt x="32608" y="5240"/>
                    <a:pt x="33783" y="4065"/>
                    <a:pt x="33783" y="2620"/>
                  </a:cubicBezTo>
                  <a:cubicBezTo>
                    <a:pt x="33783" y="1176"/>
                    <a:pt x="32608" y="1"/>
                    <a:pt x="31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93"/>
            <p:cNvSpPr/>
            <p:nvPr/>
          </p:nvSpPr>
          <p:spPr>
            <a:xfrm>
              <a:off x="2141041" y="816073"/>
              <a:ext cx="396373" cy="395663"/>
            </a:xfrm>
            <a:custGeom>
              <a:avLst/>
              <a:gdLst/>
              <a:ahLst/>
              <a:cxnLst/>
              <a:rect l="l" t="t" r="r" b="b"/>
              <a:pathLst>
                <a:path w="9240" h="9224" extrusionOk="0">
                  <a:moveTo>
                    <a:pt x="4620" y="0"/>
                  </a:moveTo>
                  <a:cubicBezTo>
                    <a:pt x="2064" y="0"/>
                    <a:pt x="0" y="2064"/>
                    <a:pt x="0" y="4620"/>
                  </a:cubicBezTo>
                  <a:cubicBezTo>
                    <a:pt x="0" y="7160"/>
                    <a:pt x="2064" y="9224"/>
                    <a:pt x="4620" y="9224"/>
                  </a:cubicBezTo>
                  <a:cubicBezTo>
                    <a:pt x="7176" y="9224"/>
                    <a:pt x="9239" y="7160"/>
                    <a:pt x="9239" y="4620"/>
                  </a:cubicBezTo>
                  <a:cubicBezTo>
                    <a:pt x="9239" y="2064"/>
                    <a:pt x="7176"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93"/>
            <p:cNvSpPr/>
            <p:nvPr/>
          </p:nvSpPr>
          <p:spPr>
            <a:xfrm>
              <a:off x="2884663" y="762923"/>
              <a:ext cx="395687" cy="395706"/>
            </a:xfrm>
            <a:custGeom>
              <a:avLst/>
              <a:gdLst/>
              <a:ahLst/>
              <a:cxnLst/>
              <a:rect l="l" t="t" r="r" b="b"/>
              <a:pathLst>
                <a:path w="9224" h="9225" extrusionOk="0">
                  <a:moveTo>
                    <a:pt x="4620" y="1"/>
                  </a:moveTo>
                  <a:cubicBezTo>
                    <a:pt x="2064" y="1"/>
                    <a:pt x="1" y="2065"/>
                    <a:pt x="1" y="4605"/>
                  </a:cubicBezTo>
                  <a:cubicBezTo>
                    <a:pt x="1" y="7161"/>
                    <a:pt x="2064" y="9224"/>
                    <a:pt x="4620" y="9224"/>
                  </a:cubicBezTo>
                  <a:cubicBezTo>
                    <a:pt x="7160" y="9224"/>
                    <a:pt x="9224" y="7161"/>
                    <a:pt x="9224" y="4605"/>
                  </a:cubicBezTo>
                  <a:cubicBezTo>
                    <a:pt x="9224" y="2065"/>
                    <a:pt x="7160" y="1"/>
                    <a:pt x="4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93"/>
            <p:cNvSpPr/>
            <p:nvPr/>
          </p:nvSpPr>
          <p:spPr>
            <a:xfrm>
              <a:off x="2457021" y="549125"/>
              <a:ext cx="636084" cy="636047"/>
            </a:xfrm>
            <a:custGeom>
              <a:avLst/>
              <a:gdLst/>
              <a:ahLst/>
              <a:cxnLst/>
              <a:rect l="l" t="t" r="r" b="b"/>
              <a:pathLst>
                <a:path w="14828" h="14828" extrusionOk="0">
                  <a:moveTo>
                    <a:pt x="7414" y="0"/>
                  </a:moveTo>
                  <a:cubicBezTo>
                    <a:pt x="3318" y="0"/>
                    <a:pt x="0" y="3318"/>
                    <a:pt x="0" y="7414"/>
                  </a:cubicBezTo>
                  <a:cubicBezTo>
                    <a:pt x="0" y="11510"/>
                    <a:pt x="3318" y="14827"/>
                    <a:pt x="7414" y="14827"/>
                  </a:cubicBezTo>
                  <a:cubicBezTo>
                    <a:pt x="11510" y="14827"/>
                    <a:pt x="14827" y="11510"/>
                    <a:pt x="14827" y="7414"/>
                  </a:cubicBezTo>
                  <a:cubicBezTo>
                    <a:pt x="14827" y="3318"/>
                    <a:pt x="11510" y="0"/>
                    <a:pt x="7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93"/>
            <p:cNvSpPr/>
            <p:nvPr/>
          </p:nvSpPr>
          <p:spPr>
            <a:xfrm>
              <a:off x="2876513" y="1193308"/>
              <a:ext cx="370506" cy="531297"/>
            </a:xfrm>
            <a:custGeom>
              <a:avLst/>
              <a:gdLst/>
              <a:ahLst/>
              <a:cxnLst/>
              <a:rect l="l" t="t" r="r" b="b"/>
              <a:pathLst>
                <a:path w="8637" h="12386" extrusionOk="0">
                  <a:moveTo>
                    <a:pt x="4747" y="1"/>
                  </a:moveTo>
                  <a:lnTo>
                    <a:pt x="3096" y="3620"/>
                  </a:lnTo>
                  <a:cubicBezTo>
                    <a:pt x="2064" y="5875"/>
                    <a:pt x="0" y="8875"/>
                    <a:pt x="2064" y="11177"/>
                  </a:cubicBezTo>
                  <a:cubicBezTo>
                    <a:pt x="2779" y="11977"/>
                    <a:pt x="3769" y="12385"/>
                    <a:pt x="4760" y="12385"/>
                  </a:cubicBezTo>
                  <a:cubicBezTo>
                    <a:pt x="5617" y="12385"/>
                    <a:pt x="6475" y="12081"/>
                    <a:pt x="7160" y="11463"/>
                  </a:cubicBezTo>
                  <a:cubicBezTo>
                    <a:pt x="8636" y="10129"/>
                    <a:pt x="8430" y="8526"/>
                    <a:pt x="7858" y="6970"/>
                  </a:cubicBezTo>
                  <a:cubicBezTo>
                    <a:pt x="7573" y="6224"/>
                    <a:pt x="7223" y="5494"/>
                    <a:pt x="6906" y="4811"/>
                  </a:cubicBezTo>
                  <a:cubicBezTo>
                    <a:pt x="6191" y="3208"/>
                    <a:pt x="5477" y="1604"/>
                    <a:pt x="47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93"/>
            <p:cNvSpPr/>
            <p:nvPr/>
          </p:nvSpPr>
          <p:spPr>
            <a:xfrm>
              <a:off x="2266343" y="2109089"/>
              <a:ext cx="243829" cy="298978"/>
            </a:xfrm>
            <a:custGeom>
              <a:avLst/>
              <a:gdLst/>
              <a:ahLst/>
              <a:cxnLst/>
              <a:rect l="l" t="t" r="r" b="b"/>
              <a:pathLst>
                <a:path w="5684" h="6970" fill="none" extrusionOk="0">
                  <a:moveTo>
                    <a:pt x="4937" y="0"/>
                  </a:moveTo>
                  <a:lnTo>
                    <a:pt x="5683" y="1953"/>
                  </a:lnTo>
                  <a:lnTo>
                    <a:pt x="699" y="6969"/>
                  </a:lnTo>
                  <a:lnTo>
                    <a:pt x="0" y="4937"/>
                  </a:lnTo>
                  <a:close/>
                </a:path>
              </a:pathLst>
            </a:custGeom>
            <a:noFill/>
            <a:ln w="39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93"/>
            <p:cNvSpPr/>
            <p:nvPr/>
          </p:nvSpPr>
          <p:spPr>
            <a:xfrm>
              <a:off x="2333735" y="2231646"/>
              <a:ext cx="346011" cy="299664"/>
            </a:xfrm>
            <a:custGeom>
              <a:avLst/>
              <a:gdLst/>
              <a:ahLst/>
              <a:cxnLst/>
              <a:rect l="l" t="t" r="r" b="b"/>
              <a:pathLst>
                <a:path w="8066" h="6986" fill="none" extrusionOk="0">
                  <a:moveTo>
                    <a:pt x="4747" y="1"/>
                  </a:moveTo>
                  <a:lnTo>
                    <a:pt x="1" y="4700"/>
                  </a:lnTo>
                  <a:lnTo>
                    <a:pt x="3208" y="6986"/>
                  </a:lnTo>
                  <a:lnTo>
                    <a:pt x="8065" y="2080"/>
                  </a:lnTo>
                  <a:close/>
                </a:path>
              </a:pathLst>
            </a:custGeom>
            <a:noFill/>
            <a:ln w="39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93"/>
            <p:cNvSpPr/>
            <p:nvPr/>
          </p:nvSpPr>
          <p:spPr>
            <a:xfrm>
              <a:off x="2567310" y="2301139"/>
              <a:ext cx="43" cy="0"/>
            </a:xfrm>
            <a:custGeom>
              <a:avLst/>
              <a:gdLst/>
              <a:ahLst/>
              <a:cxnLst/>
              <a:rect l="l" t="t" r="r" b="b"/>
              <a:pathLst>
                <a:path w="1" fill="none" extrusionOk="0">
                  <a:moveTo>
                    <a:pt x="1" y="0"/>
                  </a:moveTo>
                  <a:close/>
                </a:path>
              </a:pathLst>
            </a:custGeom>
            <a:noFill/>
            <a:ln w="39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9" name="Google Shape;1879;p93"/>
            <p:cNvGrpSpPr/>
            <p:nvPr/>
          </p:nvGrpSpPr>
          <p:grpSpPr>
            <a:xfrm>
              <a:off x="357455" y="3029566"/>
              <a:ext cx="713703" cy="162023"/>
              <a:chOff x="1326150" y="2631469"/>
              <a:chExt cx="882750" cy="200400"/>
            </a:xfrm>
          </p:grpSpPr>
          <p:sp>
            <p:nvSpPr>
              <p:cNvPr id="1880" name="Google Shape;1880;p93"/>
              <p:cNvSpPr/>
              <p:nvPr/>
            </p:nvSpPr>
            <p:spPr>
              <a:xfrm>
                <a:off x="1326150" y="2631469"/>
                <a:ext cx="200400" cy="20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93"/>
              <p:cNvSpPr/>
              <p:nvPr/>
            </p:nvSpPr>
            <p:spPr>
              <a:xfrm>
                <a:off x="1667325" y="2631469"/>
                <a:ext cx="200400" cy="20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93"/>
              <p:cNvSpPr/>
              <p:nvPr/>
            </p:nvSpPr>
            <p:spPr>
              <a:xfrm>
                <a:off x="2008500" y="2631469"/>
                <a:ext cx="200400" cy="20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94"/>
          <p:cNvSpPr txBox="1">
            <a:spLocks noGrp="1"/>
          </p:cNvSpPr>
          <p:nvPr>
            <p:ph type="title" idx="6"/>
          </p:nvPr>
        </p:nvSpPr>
        <p:spPr>
          <a:xfrm>
            <a:off x="5084825" y="403600"/>
            <a:ext cx="34308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800" dirty="0">
                <a:latin typeface="배달의민족 주아" panose="02020603020101020101" pitchFamily="18" charset="-127"/>
                <a:ea typeface="배달의민족 주아" panose="02020603020101020101" pitchFamily="18" charset="-127"/>
                <a:cs typeface="Jua"/>
                <a:sym typeface="Jua"/>
              </a:rPr>
              <a:t>결 론</a:t>
            </a:r>
            <a:endParaRPr sz="3800" dirty="0">
              <a:latin typeface="배달의민족 주아" panose="02020603020101020101" pitchFamily="18" charset="-127"/>
              <a:ea typeface="배달의민족 주아" panose="02020603020101020101" pitchFamily="18" charset="-127"/>
              <a:cs typeface="Jua"/>
              <a:sym typeface="Jua"/>
            </a:endParaRPr>
          </a:p>
        </p:txBody>
      </p:sp>
      <p:sp>
        <p:nvSpPr>
          <p:cNvPr id="1888" name="Google Shape;1888;p94"/>
          <p:cNvSpPr txBox="1">
            <a:spLocks noGrp="1"/>
          </p:cNvSpPr>
          <p:nvPr>
            <p:ph type="subTitle" idx="1"/>
          </p:nvPr>
        </p:nvSpPr>
        <p:spPr>
          <a:xfrm>
            <a:off x="5235315" y="1247733"/>
            <a:ext cx="2393700" cy="778002"/>
          </a:xfrm>
          <a:prstGeom prst="rect">
            <a:avLst/>
          </a:prstGeom>
        </p:spPr>
        <p:txBody>
          <a:bodyPr spcFirstLastPara="1" wrap="square" lIns="91425" tIns="91425" rIns="91425" bIns="91425" anchor="t" anchorCtr="0">
            <a:noAutofit/>
          </a:bodyPr>
          <a:lstStyle/>
          <a:p>
            <a:pPr marL="457200" lvl="0" indent="0" rtl="0">
              <a:lnSpc>
                <a:spcPct val="115000"/>
              </a:lnSpc>
              <a:spcBef>
                <a:spcPts val="1100"/>
              </a:spcBef>
              <a:spcAft>
                <a:spcPts val="0"/>
              </a:spcAft>
              <a:buNone/>
            </a:pPr>
            <a:r>
              <a:rPr lang="en" sz="1500" dirty="0">
                <a:highlight>
                  <a:srgbClr val="FFFFFF"/>
                </a:highlight>
                <a:latin typeface="배달의민족 주아" panose="02020603020101020101" pitchFamily="18" charset="-127"/>
                <a:ea typeface="배달의민족 주아" panose="02020603020101020101" pitchFamily="18" charset="-127"/>
                <a:cs typeface="Jua"/>
                <a:sym typeface="Jua"/>
              </a:rPr>
              <a:t>개인의 소득과 우울증은 거의 관련이 없다 </a:t>
            </a:r>
            <a:endParaRPr sz="1500" dirty="0">
              <a:highlight>
                <a:srgbClr val="FFFFFF"/>
              </a:highlight>
              <a:latin typeface="배달의민족 주아" panose="02020603020101020101" pitchFamily="18" charset="-127"/>
              <a:ea typeface="배달의민족 주아" panose="02020603020101020101" pitchFamily="18" charset="-127"/>
              <a:cs typeface="Jua"/>
              <a:sym typeface="Jua"/>
            </a:endParaRPr>
          </a:p>
          <a:p>
            <a:pPr marL="0" lvl="0" indent="0" rtl="0">
              <a:spcBef>
                <a:spcPts val="700"/>
              </a:spcBef>
              <a:spcAft>
                <a:spcPts val="1200"/>
              </a:spcAft>
              <a:buNone/>
            </a:pPr>
            <a:endParaRPr dirty="0">
              <a:latin typeface="배달의민족 주아" panose="02020603020101020101" pitchFamily="18" charset="-127"/>
              <a:ea typeface="배달의민족 주아" panose="02020603020101020101" pitchFamily="18" charset="-127"/>
            </a:endParaRPr>
          </a:p>
        </p:txBody>
      </p:sp>
      <p:sp>
        <p:nvSpPr>
          <p:cNvPr id="1889" name="Google Shape;1889;p94"/>
          <p:cNvSpPr txBox="1">
            <a:spLocks noGrp="1"/>
          </p:cNvSpPr>
          <p:nvPr>
            <p:ph type="title"/>
          </p:nvPr>
        </p:nvSpPr>
        <p:spPr>
          <a:xfrm>
            <a:off x="7343700" y="1340605"/>
            <a:ext cx="933600" cy="74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a:t>
            </a:r>
            <a:endParaRPr dirty="0"/>
          </a:p>
        </p:txBody>
      </p:sp>
      <p:sp>
        <p:nvSpPr>
          <p:cNvPr id="1890" name="Google Shape;1890;p94"/>
          <p:cNvSpPr txBox="1">
            <a:spLocks noGrp="1"/>
          </p:cNvSpPr>
          <p:nvPr>
            <p:ph type="subTitle" idx="2"/>
          </p:nvPr>
        </p:nvSpPr>
        <p:spPr>
          <a:xfrm>
            <a:off x="4337793" y="2348197"/>
            <a:ext cx="3595807" cy="1084833"/>
          </a:xfrm>
          <a:prstGeom prst="rect">
            <a:avLst/>
          </a:prstGeom>
        </p:spPr>
        <p:txBody>
          <a:bodyPr spcFirstLastPara="1" wrap="square" lIns="91425" tIns="91425" rIns="91425" bIns="91425" anchor="t" anchorCtr="0">
            <a:noAutofit/>
          </a:bodyPr>
          <a:lstStyle/>
          <a:p>
            <a:pPr marL="266700" marR="266700" indent="0">
              <a:spcBef>
                <a:spcPts val="1100"/>
              </a:spcBef>
              <a:spcAft>
                <a:spcPts val="1100"/>
              </a:spcAft>
            </a:pPr>
            <a:r>
              <a:rPr lang="en" sz="1500" dirty="0">
                <a:highlight>
                  <a:srgbClr val="FFFFFF"/>
                </a:highlight>
                <a:latin typeface="배달의민족 주아" panose="02020603020101020101" pitchFamily="18" charset="-127"/>
                <a:ea typeface="배달의민족 주아" panose="02020603020101020101" pitchFamily="18" charset="-127"/>
                <a:cs typeface="Jua"/>
                <a:sym typeface="Jua"/>
              </a:rPr>
              <a:t>정신건강검사 결과 우울증임</a:t>
            </a:r>
            <a:r>
              <a:rPr lang="ko-KR" altLang="en-US" sz="1500" dirty="0">
                <a:highlight>
                  <a:srgbClr val="FFFFFF"/>
                </a:highlight>
                <a:latin typeface="배달의민족 주아" panose="02020603020101020101" pitchFamily="18" charset="-127"/>
                <a:ea typeface="배달의민족 주아" panose="02020603020101020101" pitchFamily="18" charset="-127"/>
                <a:cs typeface="Jua"/>
                <a:sym typeface="Jua"/>
              </a:rPr>
              <a:t>에도 병원</a:t>
            </a:r>
            <a:r>
              <a:rPr lang="en-US" altLang="ko-KR" sz="1500" dirty="0">
                <a:highlight>
                  <a:srgbClr val="FFFFFF"/>
                </a:highlight>
                <a:latin typeface="배달의민족 주아" panose="02020603020101020101" pitchFamily="18" charset="-127"/>
                <a:ea typeface="배달의민족 주아" panose="02020603020101020101" pitchFamily="18" charset="-127"/>
                <a:cs typeface="Jua"/>
                <a:sym typeface="Jua"/>
              </a:rPr>
              <a:t>(</a:t>
            </a:r>
            <a:r>
              <a:rPr lang="ko-KR" altLang="en-US" sz="1500" dirty="0">
                <a:highlight>
                  <a:srgbClr val="FFFFFF"/>
                </a:highlight>
                <a:latin typeface="배달의민족 주아" panose="02020603020101020101" pitchFamily="18" charset="-127"/>
                <a:ea typeface="배달의민족 주아" panose="02020603020101020101" pitchFamily="18" charset="-127"/>
                <a:cs typeface="Jua"/>
                <a:sym typeface="Jua"/>
              </a:rPr>
              <a:t>정신의학과</a:t>
            </a:r>
            <a:r>
              <a:rPr lang="en-US" altLang="ko-KR" sz="1500" dirty="0">
                <a:highlight>
                  <a:srgbClr val="FFFFFF"/>
                </a:highlight>
                <a:latin typeface="배달의민족 주아" panose="02020603020101020101" pitchFamily="18" charset="-127"/>
                <a:ea typeface="배달의민족 주아" panose="02020603020101020101" pitchFamily="18" charset="-127"/>
                <a:cs typeface="Jua"/>
                <a:sym typeface="Jua"/>
              </a:rPr>
              <a:t>)</a:t>
            </a:r>
            <a:r>
              <a:rPr lang="ko-KR" altLang="en-US" sz="1500" dirty="0">
                <a:highlight>
                  <a:srgbClr val="FFFFFF"/>
                </a:highlight>
                <a:latin typeface="배달의민족 주아" panose="02020603020101020101" pitchFamily="18" charset="-127"/>
                <a:ea typeface="배달의민족 주아" panose="02020603020101020101" pitchFamily="18" charset="-127"/>
                <a:cs typeface="Jua"/>
                <a:sym typeface="Jua"/>
              </a:rPr>
              <a:t>을 </a:t>
            </a:r>
            <a:br>
              <a:rPr lang="ko-KR" altLang="en-US" sz="1500" dirty="0">
                <a:highlight>
                  <a:srgbClr val="FFFFFF"/>
                </a:highlight>
                <a:latin typeface="배달의민족 주아" panose="02020603020101020101" pitchFamily="18" charset="-127"/>
                <a:ea typeface="배달의민족 주아" panose="02020603020101020101" pitchFamily="18" charset="-127"/>
                <a:cs typeface="Jua"/>
                <a:sym typeface="Jua"/>
              </a:rPr>
            </a:br>
            <a:r>
              <a:rPr lang="ko-KR" altLang="en-US" sz="1500" dirty="0">
                <a:highlight>
                  <a:srgbClr val="FFFFFF"/>
                </a:highlight>
                <a:latin typeface="배달의민족 주아" panose="02020603020101020101" pitchFamily="18" charset="-127"/>
                <a:ea typeface="배달의민족 주아" panose="02020603020101020101" pitchFamily="18" charset="-127"/>
                <a:cs typeface="Jua"/>
                <a:sym typeface="Jua"/>
              </a:rPr>
              <a:t>방문하지 않는 경향이 있다</a:t>
            </a:r>
            <a:endParaRPr lang="ko-KR" altLang="en-US" sz="1500" dirty="0">
              <a:latin typeface="배달의민족 주아" panose="02020603020101020101" pitchFamily="18" charset="-127"/>
              <a:ea typeface="배달의민족 주아" panose="02020603020101020101" pitchFamily="18" charset="-127"/>
            </a:endParaRPr>
          </a:p>
          <a:p>
            <a:pPr marL="266700" marR="266700" lvl="0" indent="0" rtl="0">
              <a:spcBef>
                <a:spcPts val="1100"/>
              </a:spcBef>
              <a:spcAft>
                <a:spcPts val="1100"/>
              </a:spcAft>
              <a:buNone/>
            </a:pPr>
            <a:endParaRPr lang="en" sz="1500" dirty="0">
              <a:highlight>
                <a:srgbClr val="FFFFFF"/>
              </a:highlight>
              <a:latin typeface="배달의민족 주아" panose="02020603020101020101" pitchFamily="18" charset="-127"/>
              <a:ea typeface="배달의민족 주아" panose="02020603020101020101" pitchFamily="18" charset="-127"/>
              <a:cs typeface="Jua"/>
              <a:sym typeface="Jua"/>
            </a:endParaRPr>
          </a:p>
        </p:txBody>
      </p:sp>
      <p:sp>
        <p:nvSpPr>
          <p:cNvPr id="1891" name="Google Shape;1891;p94"/>
          <p:cNvSpPr txBox="1">
            <a:spLocks noGrp="1"/>
          </p:cNvSpPr>
          <p:nvPr>
            <p:ph type="title" idx="3"/>
          </p:nvPr>
        </p:nvSpPr>
        <p:spPr>
          <a:xfrm>
            <a:off x="7658225" y="2526263"/>
            <a:ext cx="933600" cy="74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grpSp>
        <p:nvGrpSpPr>
          <p:cNvPr id="1892" name="Google Shape;1892;p94"/>
          <p:cNvGrpSpPr/>
          <p:nvPr/>
        </p:nvGrpSpPr>
        <p:grpSpPr>
          <a:xfrm>
            <a:off x="1087802" y="912975"/>
            <a:ext cx="3232053" cy="3469949"/>
            <a:chOff x="1087802" y="836775"/>
            <a:chExt cx="3232053" cy="3469949"/>
          </a:xfrm>
        </p:grpSpPr>
        <p:grpSp>
          <p:nvGrpSpPr>
            <p:cNvPr id="1893" name="Google Shape;1893;p94"/>
            <p:cNvGrpSpPr/>
            <p:nvPr/>
          </p:nvGrpSpPr>
          <p:grpSpPr>
            <a:xfrm>
              <a:off x="1087802" y="836775"/>
              <a:ext cx="1317126" cy="2047019"/>
              <a:chOff x="1087802" y="836775"/>
              <a:chExt cx="1317126" cy="2047019"/>
            </a:xfrm>
          </p:grpSpPr>
          <p:sp>
            <p:nvSpPr>
              <p:cNvPr id="1894" name="Google Shape;1894;p94"/>
              <p:cNvSpPr/>
              <p:nvPr/>
            </p:nvSpPr>
            <p:spPr>
              <a:xfrm>
                <a:off x="1738003" y="2668546"/>
                <a:ext cx="356672" cy="215247"/>
              </a:xfrm>
              <a:custGeom>
                <a:avLst/>
                <a:gdLst/>
                <a:ahLst/>
                <a:cxnLst/>
                <a:rect l="l" t="t" r="r" b="b"/>
                <a:pathLst>
                  <a:path w="6078" h="3668" extrusionOk="0">
                    <a:moveTo>
                      <a:pt x="3748" y="1"/>
                    </a:moveTo>
                    <a:lnTo>
                      <a:pt x="1" y="3667"/>
                    </a:lnTo>
                    <a:lnTo>
                      <a:pt x="4882" y="3667"/>
                    </a:lnTo>
                    <a:cubicBezTo>
                      <a:pt x="6078" y="608"/>
                      <a:pt x="3748" y="1"/>
                      <a:pt x="3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4"/>
              <p:cNvSpPr/>
              <p:nvPr/>
            </p:nvSpPr>
            <p:spPr>
              <a:xfrm>
                <a:off x="1949611" y="2678053"/>
                <a:ext cx="175989" cy="174815"/>
              </a:xfrm>
              <a:custGeom>
                <a:avLst/>
                <a:gdLst/>
                <a:ahLst/>
                <a:cxnLst/>
                <a:rect l="l" t="t" r="r" b="b"/>
                <a:pathLst>
                  <a:path w="2999" h="2979" extrusionOk="0">
                    <a:moveTo>
                      <a:pt x="1499" y="1"/>
                    </a:moveTo>
                    <a:cubicBezTo>
                      <a:pt x="669" y="1"/>
                      <a:pt x="0" y="669"/>
                      <a:pt x="0" y="1500"/>
                    </a:cubicBezTo>
                    <a:cubicBezTo>
                      <a:pt x="0" y="2310"/>
                      <a:pt x="669" y="2978"/>
                      <a:pt x="1499" y="2978"/>
                    </a:cubicBezTo>
                    <a:cubicBezTo>
                      <a:pt x="2330" y="2978"/>
                      <a:pt x="2998" y="2310"/>
                      <a:pt x="2998" y="1500"/>
                    </a:cubicBezTo>
                    <a:cubicBezTo>
                      <a:pt x="2998" y="669"/>
                      <a:pt x="2330" y="1"/>
                      <a:pt x="14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94"/>
              <p:cNvSpPr/>
              <p:nvPr/>
            </p:nvSpPr>
            <p:spPr>
              <a:xfrm>
                <a:off x="1740409" y="1891180"/>
                <a:ext cx="597975" cy="359020"/>
              </a:xfrm>
              <a:custGeom>
                <a:avLst/>
                <a:gdLst/>
                <a:ahLst/>
                <a:cxnLst/>
                <a:rect l="l" t="t" r="r" b="b"/>
                <a:pathLst>
                  <a:path w="10190" h="6118" extrusionOk="0">
                    <a:moveTo>
                      <a:pt x="6300" y="0"/>
                    </a:moveTo>
                    <a:lnTo>
                      <a:pt x="0" y="6118"/>
                    </a:lnTo>
                    <a:lnTo>
                      <a:pt x="8204" y="6118"/>
                    </a:lnTo>
                    <a:cubicBezTo>
                      <a:pt x="10189" y="1013"/>
                      <a:pt x="6300" y="0"/>
                      <a:pt x="6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4"/>
              <p:cNvSpPr/>
              <p:nvPr/>
            </p:nvSpPr>
            <p:spPr>
              <a:xfrm>
                <a:off x="2080356" y="1905734"/>
                <a:ext cx="324573" cy="294527"/>
              </a:xfrm>
              <a:custGeom>
                <a:avLst/>
                <a:gdLst/>
                <a:ahLst/>
                <a:cxnLst/>
                <a:rect l="l" t="t" r="r" b="b"/>
                <a:pathLst>
                  <a:path w="5531" h="5019" extrusionOk="0">
                    <a:moveTo>
                      <a:pt x="2765" y="0"/>
                    </a:moveTo>
                    <a:cubicBezTo>
                      <a:pt x="2122" y="0"/>
                      <a:pt x="1479" y="248"/>
                      <a:pt x="993" y="745"/>
                    </a:cubicBezTo>
                    <a:cubicBezTo>
                      <a:pt x="0" y="1717"/>
                      <a:pt x="0" y="3297"/>
                      <a:pt x="993" y="4290"/>
                    </a:cubicBezTo>
                    <a:cubicBezTo>
                      <a:pt x="1479" y="4776"/>
                      <a:pt x="2122" y="5019"/>
                      <a:pt x="2765" y="5019"/>
                    </a:cubicBezTo>
                    <a:cubicBezTo>
                      <a:pt x="3409" y="5019"/>
                      <a:pt x="4052" y="4776"/>
                      <a:pt x="4538" y="4290"/>
                    </a:cubicBezTo>
                    <a:cubicBezTo>
                      <a:pt x="5530" y="3297"/>
                      <a:pt x="5530" y="1717"/>
                      <a:pt x="4538" y="745"/>
                    </a:cubicBezTo>
                    <a:cubicBezTo>
                      <a:pt x="4052" y="248"/>
                      <a:pt x="3409" y="0"/>
                      <a:pt x="2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94"/>
              <p:cNvSpPr/>
              <p:nvPr/>
            </p:nvSpPr>
            <p:spPr>
              <a:xfrm>
                <a:off x="1403983" y="2668546"/>
                <a:ext cx="356672" cy="215247"/>
              </a:xfrm>
              <a:custGeom>
                <a:avLst/>
                <a:gdLst/>
                <a:ahLst/>
                <a:cxnLst/>
                <a:rect l="l" t="t" r="r" b="b"/>
                <a:pathLst>
                  <a:path w="6078" h="3668" extrusionOk="0">
                    <a:moveTo>
                      <a:pt x="2330" y="1"/>
                    </a:moveTo>
                    <a:cubicBezTo>
                      <a:pt x="2330" y="1"/>
                      <a:pt x="1" y="608"/>
                      <a:pt x="1176" y="3667"/>
                    </a:cubicBezTo>
                    <a:lnTo>
                      <a:pt x="6078" y="3667"/>
                    </a:lnTo>
                    <a:lnTo>
                      <a:pt x="23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4"/>
              <p:cNvSpPr/>
              <p:nvPr/>
            </p:nvSpPr>
            <p:spPr>
              <a:xfrm>
                <a:off x="1373116" y="2678053"/>
                <a:ext cx="174756" cy="174815"/>
              </a:xfrm>
              <a:custGeom>
                <a:avLst/>
                <a:gdLst/>
                <a:ahLst/>
                <a:cxnLst/>
                <a:rect l="l" t="t" r="r" b="b"/>
                <a:pathLst>
                  <a:path w="2978" h="2979" extrusionOk="0">
                    <a:moveTo>
                      <a:pt x="1499" y="1"/>
                    </a:moveTo>
                    <a:cubicBezTo>
                      <a:pt x="669" y="1"/>
                      <a:pt x="0" y="669"/>
                      <a:pt x="0" y="1500"/>
                    </a:cubicBezTo>
                    <a:cubicBezTo>
                      <a:pt x="0" y="2310"/>
                      <a:pt x="669" y="2978"/>
                      <a:pt x="1499" y="2978"/>
                    </a:cubicBezTo>
                    <a:cubicBezTo>
                      <a:pt x="2309" y="2978"/>
                      <a:pt x="2978" y="2310"/>
                      <a:pt x="2978" y="1500"/>
                    </a:cubicBezTo>
                    <a:cubicBezTo>
                      <a:pt x="2978" y="669"/>
                      <a:pt x="2309" y="1"/>
                      <a:pt x="14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94"/>
              <p:cNvSpPr/>
              <p:nvPr/>
            </p:nvSpPr>
            <p:spPr>
              <a:xfrm>
                <a:off x="1159160" y="1891180"/>
                <a:ext cx="597916" cy="359020"/>
              </a:xfrm>
              <a:custGeom>
                <a:avLst/>
                <a:gdLst/>
                <a:ahLst/>
                <a:cxnLst/>
                <a:rect l="l" t="t" r="r" b="b"/>
                <a:pathLst>
                  <a:path w="10189" h="6118" extrusionOk="0">
                    <a:moveTo>
                      <a:pt x="3889" y="0"/>
                    </a:moveTo>
                    <a:cubicBezTo>
                      <a:pt x="3889" y="0"/>
                      <a:pt x="0" y="1013"/>
                      <a:pt x="1985" y="6118"/>
                    </a:cubicBezTo>
                    <a:lnTo>
                      <a:pt x="10189" y="6118"/>
                    </a:lnTo>
                    <a:lnTo>
                      <a:pt x="38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94"/>
              <p:cNvSpPr/>
              <p:nvPr/>
            </p:nvSpPr>
            <p:spPr>
              <a:xfrm>
                <a:off x="1087802" y="1905499"/>
                <a:ext cx="335253" cy="295232"/>
              </a:xfrm>
              <a:custGeom>
                <a:avLst/>
                <a:gdLst/>
                <a:ahLst/>
                <a:cxnLst/>
                <a:rect l="l" t="t" r="r" b="b"/>
                <a:pathLst>
                  <a:path w="5713" h="5031" extrusionOk="0">
                    <a:moveTo>
                      <a:pt x="2834" y="1"/>
                    </a:moveTo>
                    <a:cubicBezTo>
                      <a:pt x="1854" y="1"/>
                      <a:pt x="923" y="586"/>
                      <a:pt x="527" y="1559"/>
                    </a:cubicBezTo>
                    <a:cubicBezTo>
                      <a:pt x="1" y="2835"/>
                      <a:pt x="608" y="4314"/>
                      <a:pt x="1885" y="4841"/>
                    </a:cubicBezTo>
                    <a:cubicBezTo>
                      <a:pt x="2201" y="4969"/>
                      <a:pt x="2528" y="5030"/>
                      <a:pt x="2848" y="5030"/>
                    </a:cubicBezTo>
                    <a:cubicBezTo>
                      <a:pt x="3838" y="5030"/>
                      <a:pt x="4768" y="4448"/>
                      <a:pt x="5166" y="3483"/>
                    </a:cubicBezTo>
                    <a:cubicBezTo>
                      <a:pt x="5713" y="2187"/>
                      <a:pt x="5085" y="729"/>
                      <a:pt x="3809" y="202"/>
                    </a:cubicBezTo>
                    <a:cubicBezTo>
                      <a:pt x="3491" y="65"/>
                      <a:pt x="3160" y="1"/>
                      <a:pt x="2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94"/>
              <p:cNvSpPr/>
              <p:nvPr/>
            </p:nvSpPr>
            <p:spPr>
              <a:xfrm>
                <a:off x="1537133" y="1575117"/>
                <a:ext cx="403031" cy="557425"/>
              </a:xfrm>
              <a:custGeom>
                <a:avLst/>
                <a:gdLst/>
                <a:ahLst/>
                <a:cxnLst/>
                <a:rect l="l" t="t" r="r" b="b"/>
                <a:pathLst>
                  <a:path w="6868" h="9499" extrusionOk="0">
                    <a:moveTo>
                      <a:pt x="3759" y="0"/>
                    </a:moveTo>
                    <a:cubicBezTo>
                      <a:pt x="1710" y="0"/>
                      <a:pt x="0" y="1801"/>
                      <a:pt x="0" y="1801"/>
                    </a:cubicBezTo>
                    <a:lnTo>
                      <a:pt x="3626" y="9498"/>
                    </a:lnTo>
                    <a:lnTo>
                      <a:pt x="6867" y="1740"/>
                    </a:lnTo>
                    <a:cubicBezTo>
                      <a:pt x="5858" y="437"/>
                      <a:pt x="4767" y="0"/>
                      <a:pt x="3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94"/>
              <p:cNvSpPr/>
              <p:nvPr/>
            </p:nvSpPr>
            <p:spPr>
              <a:xfrm>
                <a:off x="1565653" y="1436098"/>
                <a:ext cx="337659" cy="299046"/>
              </a:xfrm>
              <a:custGeom>
                <a:avLst/>
                <a:gdLst/>
                <a:ahLst/>
                <a:cxnLst/>
                <a:rect l="l" t="t" r="r" b="b"/>
                <a:pathLst>
                  <a:path w="5754" h="5096" extrusionOk="0">
                    <a:moveTo>
                      <a:pt x="2875" y="1"/>
                    </a:moveTo>
                    <a:cubicBezTo>
                      <a:pt x="1834" y="1"/>
                      <a:pt x="865" y="633"/>
                      <a:pt x="487" y="1658"/>
                    </a:cubicBezTo>
                    <a:cubicBezTo>
                      <a:pt x="1" y="2975"/>
                      <a:pt x="689" y="4453"/>
                      <a:pt x="2006" y="4940"/>
                    </a:cubicBezTo>
                    <a:cubicBezTo>
                      <a:pt x="2293" y="5046"/>
                      <a:pt x="2587" y="5096"/>
                      <a:pt x="2876" y="5096"/>
                    </a:cubicBezTo>
                    <a:cubicBezTo>
                      <a:pt x="3912" y="5096"/>
                      <a:pt x="4887" y="4450"/>
                      <a:pt x="5267" y="3420"/>
                    </a:cubicBezTo>
                    <a:cubicBezTo>
                      <a:pt x="5753" y="2104"/>
                      <a:pt x="5085" y="645"/>
                      <a:pt x="3768" y="159"/>
                    </a:cubicBezTo>
                    <a:cubicBezTo>
                      <a:pt x="3472" y="52"/>
                      <a:pt x="3171" y="1"/>
                      <a:pt x="28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94"/>
              <p:cNvSpPr/>
              <p:nvPr/>
            </p:nvSpPr>
            <p:spPr>
              <a:xfrm>
                <a:off x="1764175" y="992401"/>
                <a:ext cx="388772" cy="519634"/>
              </a:xfrm>
              <a:custGeom>
                <a:avLst/>
                <a:gdLst/>
                <a:ahLst/>
                <a:cxnLst/>
                <a:rect l="l" t="t" r="r" b="b"/>
                <a:pathLst>
                  <a:path w="6625" h="8855" extrusionOk="0">
                    <a:moveTo>
                      <a:pt x="2626" y="0"/>
                    </a:moveTo>
                    <a:cubicBezTo>
                      <a:pt x="1953" y="0"/>
                      <a:pt x="1479" y="185"/>
                      <a:pt x="1479" y="185"/>
                    </a:cubicBezTo>
                    <a:lnTo>
                      <a:pt x="0" y="8855"/>
                    </a:lnTo>
                    <a:lnTo>
                      <a:pt x="6624" y="4013"/>
                    </a:lnTo>
                    <a:cubicBezTo>
                      <a:pt x="5723" y="606"/>
                      <a:pt x="3847" y="0"/>
                      <a:pt x="26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94"/>
              <p:cNvSpPr/>
              <p:nvPr/>
            </p:nvSpPr>
            <p:spPr>
              <a:xfrm>
                <a:off x="1890166" y="908778"/>
                <a:ext cx="326920" cy="294762"/>
              </a:xfrm>
              <a:custGeom>
                <a:avLst/>
                <a:gdLst/>
                <a:ahLst/>
                <a:cxnLst/>
                <a:rect l="l" t="t" r="r" b="b"/>
                <a:pathLst>
                  <a:path w="5571" h="5023" extrusionOk="0">
                    <a:moveTo>
                      <a:pt x="2784" y="0"/>
                    </a:moveTo>
                    <a:cubicBezTo>
                      <a:pt x="2110" y="0"/>
                      <a:pt x="1440" y="270"/>
                      <a:pt x="953" y="800"/>
                    </a:cubicBezTo>
                    <a:cubicBezTo>
                      <a:pt x="1" y="1812"/>
                      <a:pt x="61" y="3413"/>
                      <a:pt x="1074" y="4344"/>
                    </a:cubicBezTo>
                    <a:cubicBezTo>
                      <a:pt x="1557" y="4798"/>
                      <a:pt x="2169" y="5022"/>
                      <a:pt x="2780" y="5022"/>
                    </a:cubicBezTo>
                    <a:cubicBezTo>
                      <a:pt x="3451" y="5022"/>
                      <a:pt x="4121" y="4753"/>
                      <a:pt x="4619" y="4223"/>
                    </a:cubicBezTo>
                    <a:cubicBezTo>
                      <a:pt x="5571" y="3210"/>
                      <a:pt x="5510" y="1630"/>
                      <a:pt x="4497" y="678"/>
                    </a:cubicBezTo>
                    <a:cubicBezTo>
                      <a:pt x="4014" y="224"/>
                      <a:pt x="3398" y="0"/>
                      <a:pt x="27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94"/>
              <p:cNvSpPr/>
              <p:nvPr/>
            </p:nvSpPr>
            <p:spPr>
              <a:xfrm>
                <a:off x="1516946" y="909482"/>
                <a:ext cx="230622" cy="367176"/>
              </a:xfrm>
              <a:custGeom>
                <a:avLst/>
                <a:gdLst/>
                <a:ahLst/>
                <a:cxnLst/>
                <a:rect l="l" t="t" r="r" b="b"/>
                <a:pathLst>
                  <a:path w="3930" h="6257" extrusionOk="0">
                    <a:moveTo>
                      <a:pt x="2699" y="0"/>
                    </a:moveTo>
                    <a:cubicBezTo>
                      <a:pt x="1912" y="0"/>
                      <a:pt x="879" y="410"/>
                      <a:pt x="0" y="2125"/>
                    </a:cubicBezTo>
                    <a:lnTo>
                      <a:pt x="3666" y="6257"/>
                    </a:lnTo>
                    <a:lnTo>
                      <a:pt x="3930" y="342"/>
                    </a:lnTo>
                    <a:cubicBezTo>
                      <a:pt x="3930" y="342"/>
                      <a:pt x="3417" y="0"/>
                      <a:pt x="26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94"/>
              <p:cNvSpPr/>
              <p:nvPr/>
            </p:nvSpPr>
            <p:spPr>
              <a:xfrm>
                <a:off x="1474108" y="836775"/>
                <a:ext cx="263837" cy="198758"/>
              </a:xfrm>
              <a:custGeom>
                <a:avLst/>
                <a:gdLst/>
                <a:ahLst/>
                <a:cxnLst/>
                <a:rect l="l" t="t" r="r" b="b"/>
                <a:pathLst>
                  <a:path w="4496" h="3387" extrusionOk="0">
                    <a:moveTo>
                      <a:pt x="2242" y="0"/>
                    </a:moveTo>
                    <a:cubicBezTo>
                      <a:pt x="1847" y="0"/>
                      <a:pt x="1451" y="139"/>
                      <a:pt x="1135" y="426"/>
                    </a:cubicBezTo>
                    <a:cubicBezTo>
                      <a:pt x="1" y="1419"/>
                      <a:pt x="649" y="3282"/>
                      <a:pt x="2148" y="3384"/>
                    </a:cubicBezTo>
                    <a:cubicBezTo>
                      <a:pt x="2181" y="3386"/>
                      <a:pt x="2215" y="3386"/>
                      <a:pt x="2247" y="3386"/>
                    </a:cubicBezTo>
                    <a:cubicBezTo>
                      <a:pt x="3685" y="3386"/>
                      <a:pt x="4495" y="1677"/>
                      <a:pt x="3505" y="568"/>
                    </a:cubicBezTo>
                    <a:cubicBezTo>
                      <a:pt x="3176" y="195"/>
                      <a:pt x="2709" y="0"/>
                      <a:pt x="22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8" name="Google Shape;1908;p94"/>
            <p:cNvSpPr/>
            <p:nvPr/>
          </p:nvSpPr>
          <p:spPr>
            <a:xfrm>
              <a:off x="1294657" y="3283244"/>
              <a:ext cx="868970" cy="790277"/>
            </a:xfrm>
            <a:custGeom>
              <a:avLst/>
              <a:gdLst/>
              <a:ahLst/>
              <a:cxnLst/>
              <a:rect l="l" t="t" r="r" b="b"/>
              <a:pathLst>
                <a:path w="14808" h="13467" extrusionOk="0">
                  <a:moveTo>
                    <a:pt x="7414" y="1"/>
                  </a:moveTo>
                  <a:cubicBezTo>
                    <a:pt x="4368" y="1"/>
                    <a:pt x="1600" y="2094"/>
                    <a:pt x="871" y="5184"/>
                  </a:cubicBezTo>
                  <a:cubicBezTo>
                    <a:pt x="0" y="8810"/>
                    <a:pt x="2249" y="12435"/>
                    <a:pt x="5874" y="13286"/>
                  </a:cubicBezTo>
                  <a:cubicBezTo>
                    <a:pt x="6390" y="13408"/>
                    <a:pt x="6906" y="13466"/>
                    <a:pt x="7414" y="13466"/>
                  </a:cubicBezTo>
                  <a:cubicBezTo>
                    <a:pt x="10460" y="13466"/>
                    <a:pt x="13228" y="11373"/>
                    <a:pt x="13957" y="8283"/>
                  </a:cubicBezTo>
                  <a:cubicBezTo>
                    <a:pt x="14807" y="4657"/>
                    <a:pt x="12579" y="1031"/>
                    <a:pt x="8953" y="180"/>
                  </a:cubicBezTo>
                  <a:cubicBezTo>
                    <a:pt x="8438" y="59"/>
                    <a:pt x="7922" y="1"/>
                    <a:pt x="74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94"/>
            <p:cNvSpPr/>
            <p:nvPr/>
          </p:nvSpPr>
          <p:spPr>
            <a:xfrm>
              <a:off x="1829547" y="3328254"/>
              <a:ext cx="361426" cy="586121"/>
            </a:xfrm>
            <a:custGeom>
              <a:avLst/>
              <a:gdLst/>
              <a:ahLst/>
              <a:cxnLst/>
              <a:rect l="l" t="t" r="r" b="b"/>
              <a:pathLst>
                <a:path w="6159" h="9988" extrusionOk="0">
                  <a:moveTo>
                    <a:pt x="1439" y="1"/>
                  </a:moveTo>
                  <a:cubicBezTo>
                    <a:pt x="973" y="629"/>
                    <a:pt x="649" y="1358"/>
                    <a:pt x="487" y="2128"/>
                  </a:cubicBezTo>
                  <a:cubicBezTo>
                    <a:pt x="0" y="4356"/>
                    <a:pt x="811" y="6989"/>
                    <a:pt x="2289" y="8711"/>
                  </a:cubicBezTo>
                  <a:cubicBezTo>
                    <a:pt x="2695" y="9197"/>
                    <a:pt x="3160" y="9623"/>
                    <a:pt x="3687" y="9987"/>
                  </a:cubicBezTo>
                  <a:cubicBezTo>
                    <a:pt x="6158" y="6665"/>
                    <a:pt x="5085" y="1946"/>
                    <a:pt x="1439" y="1"/>
                  </a:cubicBezTo>
                  <a:close/>
                </a:path>
              </a:pathLst>
            </a:custGeom>
            <a:solidFill>
              <a:srgbClr val="1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94"/>
            <p:cNvSpPr/>
            <p:nvPr/>
          </p:nvSpPr>
          <p:spPr>
            <a:xfrm>
              <a:off x="1456327" y="2966946"/>
              <a:ext cx="583656" cy="368526"/>
            </a:xfrm>
            <a:custGeom>
              <a:avLst/>
              <a:gdLst/>
              <a:ahLst/>
              <a:cxnLst/>
              <a:rect l="l" t="t" r="r" b="b"/>
              <a:pathLst>
                <a:path w="9946" h="6280" extrusionOk="0">
                  <a:moveTo>
                    <a:pt x="2248" y="0"/>
                  </a:moveTo>
                  <a:cubicBezTo>
                    <a:pt x="0" y="2390"/>
                    <a:pt x="1702" y="6279"/>
                    <a:pt x="4983" y="6279"/>
                  </a:cubicBezTo>
                  <a:cubicBezTo>
                    <a:pt x="8244" y="6279"/>
                    <a:pt x="9946" y="2390"/>
                    <a:pt x="77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94"/>
            <p:cNvSpPr/>
            <p:nvPr/>
          </p:nvSpPr>
          <p:spPr>
            <a:xfrm>
              <a:off x="1515714" y="4081912"/>
              <a:ext cx="445811" cy="59"/>
            </a:xfrm>
            <a:custGeom>
              <a:avLst/>
              <a:gdLst/>
              <a:ahLst/>
              <a:cxnLst/>
              <a:rect l="l" t="t" r="r" b="b"/>
              <a:pathLst>
                <a:path w="7597" h="1" fill="none" extrusionOk="0">
                  <a:moveTo>
                    <a:pt x="1" y="0"/>
                  </a:moveTo>
                  <a:lnTo>
                    <a:pt x="7597" y="0"/>
                  </a:lnTo>
                </a:path>
              </a:pathLst>
            </a:custGeom>
            <a:noFill/>
            <a:ln w="7600" cap="rnd" cmpd="sng">
              <a:solidFill>
                <a:srgbClr val="4F27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94"/>
            <p:cNvSpPr/>
            <p:nvPr/>
          </p:nvSpPr>
          <p:spPr>
            <a:xfrm>
              <a:off x="1597752" y="4081912"/>
              <a:ext cx="59" cy="170003"/>
            </a:xfrm>
            <a:custGeom>
              <a:avLst/>
              <a:gdLst/>
              <a:ahLst/>
              <a:cxnLst/>
              <a:rect l="l" t="t" r="r" b="b"/>
              <a:pathLst>
                <a:path w="1" h="2897" fill="none" extrusionOk="0">
                  <a:moveTo>
                    <a:pt x="1" y="2897"/>
                  </a:moveTo>
                  <a:lnTo>
                    <a:pt x="1" y="0"/>
                  </a:lnTo>
                </a:path>
              </a:pathLst>
            </a:custGeom>
            <a:noFill/>
            <a:ln w="7600" cap="rnd" cmpd="sng">
              <a:solidFill>
                <a:srgbClr val="4F27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94"/>
            <p:cNvSpPr/>
            <p:nvPr/>
          </p:nvSpPr>
          <p:spPr>
            <a:xfrm>
              <a:off x="1855719" y="4081912"/>
              <a:ext cx="59" cy="170003"/>
            </a:xfrm>
            <a:custGeom>
              <a:avLst/>
              <a:gdLst/>
              <a:ahLst/>
              <a:cxnLst/>
              <a:rect l="l" t="t" r="r" b="b"/>
              <a:pathLst>
                <a:path w="1" h="2897" fill="none" extrusionOk="0">
                  <a:moveTo>
                    <a:pt x="0" y="2897"/>
                  </a:moveTo>
                  <a:lnTo>
                    <a:pt x="0" y="0"/>
                  </a:lnTo>
                </a:path>
              </a:pathLst>
            </a:custGeom>
            <a:noFill/>
            <a:ln w="7600" cap="rnd" cmpd="sng">
              <a:solidFill>
                <a:srgbClr val="4F27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94"/>
            <p:cNvSpPr/>
            <p:nvPr/>
          </p:nvSpPr>
          <p:spPr>
            <a:xfrm>
              <a:off x="1746336" y="2295326"/>
              <a:ext cx="546862" cy="328153"/>
            </a:xfrm>
            <a:custGeom>
              <a:avLst/>
              <a:gdLst/>
              <a:ahLst/>
              <a:cxnLst/>
              <a:rect l="l" t="t" r="r" b="b"/>
              <a:pathLst>
                <a:path w="9319" h="5592" extrusionOk="0">
                  <a:moveTo>
                    <a:pt x="5753" y="0"/>
                  </a:moveTo>
                  <a:lnTo>
                    <a:pt x="1" y="5591"/>
                  </a:lnTo>
                  <a:lnTo>
                    <a:pt x="7495" y="5591"/>
                  </a:lnTo>
                  <a:cubicBezTo>
                    <a:pt x="9318" y="932"/>
                    <a:pt x="5753" y="0"/>
                    <a:pt x="5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94"/>
            <p:cNvSpPr/>
            <p:nvPr/>
          </p:nvSpPr>
          <p:spPr>
            <a:xfrm>
              <a:off x="2060169" y="2308999"/>
              <a:ext cx="290068" cy="269001"/>
            </a:xfrm>
            <a:custGeom>
              <a:avLst/>
              <a:gdLst/>
              <a:ahLst/>
              <a:cxnLst/>
              <a:rect l="l" t="t" r="r" b="b"/>
              <a:pathLst>
                <a:path w="4943" h="4584" extrusionOk="0">
                  <a:moveTo>
                    <a:pt x="2485" y="1"/>
                  </a:moveTo>
                  <a:cubicBezTo>
                    <a:pt x="1373" y="1"/>
                    <a:pt x="385" y="802"/>
                    <a:pt x="203" y="1914"/>
                  </a:cubicBezTo>
                  <a:cubicBezTo>
                    <a:pt x="0" y="3170"/>
                    <a:pt x="851" y="4345"/>
                    <a:pt x="2107" y="4548"/>
                  </a:cubicBezTo>
                  <a:cubicBezTo>
                    <a:pt x="2242" y="4572"/>
                    <a:pt x="2376" y="4583"/>
                    <a:pt x="2507" y="4583"/>
                  </a:cubicBezTo>
                  <a:cubicBezTo>
                    <a:pt x="3604" y="4583"/>
                    <a:pt x="4559" y="3785"/>
                    <a:pt x="4740" y="2664"/>
                  </a:cubicBezTo>
                  <a:cubicBezTo>
                    <a:pt x="4943" y="1408"/>
                    <a:pt x="4092" y="233"/>
                    <a:pt x="2856" y="31"/>
                  </a:cubicBezTo>
                  <a:cubicBezTo>
                    <a:pt x="2732" y="11"/>
                    <a:pt x="2607" y="1"/>
                    <a:pt x="2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94"/>
            <p:cNvSpPr/>
            <p:nvPr/>
          </p:nvSpPr>
          <p:spPr>
            <a:xfrm>
              <a:off x="1205519" y="2295326"/>
              <a:ext cx="546804" cy="328153"/>
            </a:xfrm>
            <a:custGeom>
              <a:avLst/>
              <a:gdLst/>
              <a:ahLst/>
              <a:cxnLst/>
              <a:rect l="l" t="t" r="r" b="b"/>
              <a:pathLst>
                <a:path w="9318" h="5592" extrusionOk="0">
                  <a:moveTo>
                    <a:pt x="3545" y="0"/>
                  </a:moveTo>
                  <a:cubicBezTo>
                    <a:pt x="3545" y="0"/>
                    <a:pt x="0" y="932"/>
                    <a:pt x="1803" y="5591"/>
                  </a:cubicBezTo>
                  <a:lnTo>
                    <a:pt x="9318" y="5591"/>
                  </a:lnTo>
                  <a:lnTo>
                    <a:pt x="35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94"/>
            <p:cNvSpPr/>
            <p:nvPr/>
          </p:nvSpPr>
          <p:spPr>
            <a:xfrm>
              <a:off x="1147247" y="2307825"/>
              <a:ext cx="290068" cy="269822"/>
            </a:xfrm>
            <a:custGeom>
              <a:avLst/>
              <a:gdLst/>
              <a:ahLst/>
              <a:cxnLst/>
              <a:rect l="l" t="t" r="r" b="b"/>
              <a:pathLst>
                <a:path w="4943" h="4598" extrusionOk="0">
                  <a:moveTo>
                    <a:pt x="2478" y="1"/>
                  </a:moveTo>
                  <a:cubicBezTo>
                    <a:pt x="2355" y="1"/>
                    <a:pt x="2232" y="10"/>
                    <a:pt x="2107" y="30"/>
                  </a:cubicBezTo>
                  <a:cubicBezTo>
                    <a:pt x="851" y="233"/>
                    <a:pt x="0" y="1428"/>
                    <a:pt x="203" y="2684"/>
                  </a:cubicBezTo>
                  <a:cubicBezTo>
                    <a:pt x="404" y="3797"/>
                    <a:pt x="1377" y="4598"/>
                    <a:pt x="2486" y="4598"/>
                  </a:cubicBezTo>
                  <a:cubicBezTo>
                    <a:pt x="2608" y="4598"/>
                    <a:pt x="2732" y="4588"/>
                    <a:pt x="2857" y="4568"/>
                  </a:cubicBezTo>
                  <a:cubicBezTo>
                    <a:pt x="4092" y="4365"/>
                    <a:pt x="4943" y="3190"/>
                    <a:pt x="4740" y="1934"/>
                  </a:cubicBezTo>
                  <a:cubicBezTo>
                    <a:pt x="4558" y="803"/>
                    <a:pt x="3586" y="1"/>
                    <a:pt x="2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94"/>
            <p:cNvSpPr/>
            <p:nvPr/>
          </p:nvSpPr>
          <p:spPr>
            <a:xfrm>
              <a:off x="1742756" y="1529814"/>
              <a:ext cx="3638" cy="1495406"/>
            </a:xfrm>
            <a:custGeom>
              <a:avLst/>
              <a:gdLst/>
              <a:ahLst/>
              <a:cxnLst/>
              <a:rect l="l" t="t" r="r" b="b"/>
              <a:pathLst>
                <a:path w="62" h="25483" fill="none" extrusionOk="0">
                  <a:moveTo>
                    <a:pt x="62" y="25483"/>
                  </a:moveTo>
                  <a:lnTo>
                    <a:pt x="1" y="0"/>
                  </a:ln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94"/>
            <p:cNvSpPr/>
            <p:nvPr/>
          </p:nvSpPr>
          <p:spPr>
            <a:xfrm>
              <a:off x="1255399" y="2052850"/>
              <a:ext cx="987861" cy="197349"/>
            </a:xfrm>
            <a:custGeom>
              <a:avLst/>
              <a:gdLst/>
              <a:ahLst/>
              <a:cxnLst/>
              <a:rect l="l" t="t" r="r" b="b"/>
              <a:pathLst>
                <a:path w="16834" h="3363" fill="none" extrusionOk="0">
                  <a:moveTo>
                    <a:pt x="1" y="0"/>
                  </a:moveTo>
                  <a:lnTo>
                    <a:pt x="8265" y="3363"/>
                  </a:lnTo>
                  <a:lnTo>
                    <a:pt x="16834" y="0"/>
                  </a:ln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4"/>
            <p:cNvSpPr/>
            <p:nvPr/>
          </p:nvSpPr>
          <p:spPr>
            <a:xfrm>
              <a:off x="1292251" y="2443910"/>
              <a:ext cx="912982" cy="179568"/>
            </a:xfrm>
            <a:custGeom>
              <a:avLst/>
              <a:gdLst/>
              <a:ahLst/>
              <a:cxnLst/>
              <a:rect l="l" t="t" r="r" b="b"/>
              <a:pathLst>
                <a:path w="15558" h="3060" fill="none" extrusionOk="0">
                  <a:moveTo>
                    <a:pt x="1" y="0"/>
                  </a:moveTo>
                  <a:lnTo>
                    <a:pt x="7820" y="3059"/>
                  </a:lnTo>
                  <a:lnTo>
                    <a:pt x="15557" y="0"/>
                  </a:ln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94"/>
            <p:cNvSpPr/>
            <p:nvPr/>
          </p:nvSpPr>
          <p:spPr>
            <a:xfrm>
              <a:off x="1486021" y="2764844"/>
              <a:ext cx="525443" cy="118949"/>
            </a:xfrm>
            <a:custGeom>
              <a:avLst/>
              <a:gdLst/>
              <a:ahLst/>
              <a:cxnLst/>
              <a:rect l="l" t="t" r="r" b="b"/>
              <a:pathLst>
                <a:path w="8954" h="2027" fill="none" extrusionOk="0">
                  <a:moveTo>
                    <a:pt x="0" y="102"/>
                  </a:moveTo>
                  <a:lnTo>
                    <a:pt x="4295" y="2026"/>
                  </a:lnTo>
                  <a:lnTo>
                    <a:pt x="8954" y="0"/>
                  </a:ln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4"/>
            <p:cNvSpPr/>
            <p:nvPr/>
          </p:nvSpPr>
          <p:spPr>
            <a:xfrm>
              <a:off x="1667877" y="1677224"/>
              <a:ext cx="74938" cy="202103"/>
            </a:xfrm>
            <a:custGeom>
              <a:avLst/>
              <a:gdLst/>
              <a:ahLst/>
              <a:cxnLst/>
              <a:rect l="l" t="t" r="r" b="b"/>
              <a:pathLst>
                <a:path w="1277" h="3444" fill="none" extrusionOk="0">
                  <a:moveTo>
                    <a:pt x="61" y="0"/>
                  </a:moveTo>
                  <a:cubicBezTo>
                    <a:pt x="61" y="0"/>
                    <a:pt x="1" y="1621"/>
                    <a:pt x="1277" y="3444"/>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94"/>
            <p:cNvSpPr/>
            <p:nvPr/>
          </p:nvSpPr>
          <p:spPr>
            <a:xfrm>
              <a:off x="1609664" y="1695005"/>
              <a:ext cx="82038" cy="91603"/>
            </a:xfrm>
            <a:custGeom>
              <a:avLst/>
              <a:gdLst/>
              <a:ahLst/>
              <a:cxnLst/>
              <a:rect l="l" t="t" r="r" b="b"/>
              <a:pathLst>
                <a:path w="1398" h="1561" fill="none" extrusionOk="0">
                  <a:moveTo>
                    <a:pt x="0" y="1"/>
                  </a:moveTo>
                  <a:cubicBezTo>
                    <a:pt x="0" y="1"/>
                    <a:pt x="425" y="1419"/>
                    <a:pt x="1398" y="1561"/>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4"/>
            <p:cNvSpPr/>
            <p:nvPr/>
          </p:nvSpPr>
          <p:spPr>
            <a:xfrm>
              <a:off x="1746336" y="1679572"/>
              <a:ext cx="74938" cy="202161"/>
            </a:xfrm>
            <a:custGeom>
              <a:avLst/>
              <a:gdLst/>
              <a:ahLst/>
              <a:cxnLst/>
              <a:rect l="l" t="t" r="r" b="b"/>
              <a:pathLst>
                <a:path w="1277" h="3445" fill="none" extrusionOk="0">
                  <a:moveTo>
                    <a:pt x="1196" y="1"/>
                  </a:moveTo>
                  <a:cubicBezTo>
                    <a:pt x="1196" y="1"/>
                    <a:pt x="1277" y="1621"/>
                    <a:pt x="1" y="3444"/>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94"/>
            <p:cNvSpPr/>
            <p:nvPr/>
          </p:nvSpPr>
          <p:spPr>
            <a:xfrm>
              <a:off x="1797448" y="1697411"/>
              <a:ext cx="82097" cy="91603"/>
            </a:xfrm>
            <a:custGeom>
              <a:avLst/>
              <a:gdLst/>
              <a:ahLst/>
              <a:cxnLst/>
              <a:rect l="l" t="t" r="r" b="b"/>
              <a:pathLst>
                <a:path w="1399" h="1561" fill="none" extrusionOk="0">
                  <a:moveTo>
                    <a:pt x="1398" y="0"/>
                  </a:moveTo>
                  <a:cubicBezTo>
                    <a:pt x="1398" y="0"/>
                    <a:pt x="973" y="1418"/>
                    <a:pt x="1" y="1560"/>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4"/>
            <p:cNvSpPr/>
            <p:nvPr/>
          </p:nvSpPr>
          <p:spPr>
            <a:xfrm>
              <a:off x="1968624" y="2163349"/>
              <a:ext cx="214015" cy="36911"/>
            </a:xfrm>
            <a:custGeom>
              <a:avLst/>
              <a:gdLst/>
              <a:ahLst/>
              <a:cxnLst/>
              <a:rect l="l" t="t" r="r" b="b"/>
              <a:pathLst>
                <a:path w="3647" h="629" fill="none" extrusionOk="0">
                  <a:moveTo>
                    <a:pt x="3647" y="62"/>
                  </a:moveTo>
                  <a:cubicBezTo>
                    <a:pt x="3647" y="62"/>
                    <a:pt x="2127" y="629"/>
                    <a:pt x="0" y="1"/>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94"/>
            <p:cNvSpPr/>
            <p:nvPr/>
          </p:nvSpPr>
          <p:spPr>
            <a:xfrm>
              <a:off x="2073196" y="2182362"/>
              <a:ext cx="113022" cy="51171"/>
            </a:xfrm>
            <a:custGeom>
              <a:avLst/>
              <a:gdLst/>
              <a:ahLst/>
              <a:cxnLst/>
              <a:rect l="l" t="t" r="r" b="b"/>
              <a:pathLst>
                <a:path w="1926" h="872" fill="none" extrusionOk="0">
                  <a:moveTo>
                    <a:pt x="1925" y="831"/>
                  </a:moveTo>
                  <a:cubicBezTo>
                    <a:pt x="1925" y="831"/>
                    <a:pt x="426" y="872"/>
                    <a:pt x="1" y="1"/>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4"/>
            <p:cNvSpPr/>
            <p:nvPr/>
          </p:nvSpPr>
          <p:spPr>
            <a:xfrm>
              <a:off x="1966218" y="2006491"/>
              <a:ext cx="146295" cy="155743"/>
            </a:xfrm>
            <a:custGeom>
              <a:avLst/>
              <a:gdLst/>
              <a:ahLst/>
              <a:cxnLst/>
              <a:rect l="l" t="t" r="r" b="b"/>
              <a:pathLst>
                <a:path w="2493" h="2654" fill="none" extrusionOk="0">
                  <a:moveTo>
                    <a:pt x="2492" y="0"/>
                  </a:moveTo>
                  <a:cubicBezTo>
                    <a:pt x="2492" y="0"/>
                    <a:pt x="1034" y="689"/>
                    <a:pt x="1" y="2654"/>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94"/>
            <p:cNvSpPr/>
            <p:nvPr/>
          </p:nvSpPr>
          <p:spPr>
            <a:xfrm>
              <a:off x="2005477" y="1958900"/>
              <a:ext cx="63025" cy="115370"/>
            </a:xfrm>
            <a:custGeom>
              <a:avLst/>
              <a:gdLst/>
              <a:ahLst/>
              <a:cxnLst/>
              <a:rect l="l" t="t" r="r" b="b"/>
              <a:pathLst>
                <a:path w="1074" h="1966" fill="none" extrusionOk="0">
                  <a:moveTo>
                    <a:pt x="1074" y="1"/>
                  </a:moveTo>
                  <a:cubicBezTo>
                    <a:pt x="1074" y="1"/>
                    <a:pt x="0" y="1054"/>
                    <a:pt x="345" y="1966"/>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4"/>
            <p:cNvSpPr/>
            <p:nvPr/>
          </p:nvSpPr>
          <p:spPr>
            <a:xfrm>
              <a:off x="1960291" y="2542555"/>
              <a:ext cx="197408" cy="34564"/>
            </a:xfrm>
            <a:custGeom>
              <a:avLst/>
              <a:gdLst/>
              <a:ahLst/>
              <a:cxnLst/>
              <a:rect l="l" t="t" r="r" b="b"/>
              <a:pathLst>
                <a:path w="3364" h="589" fill="none" extrusionOk="0">
                  <a:moveTo>
                    <a:pt x="3363" y="41"/>
                  </a:moveTo>
                  <a:cubicBezTo>
                    <a:pt x="3363" y="41"/>
                    <a:pt x="1965" y="588"/>
                    <a:pt x="1" y="1"/>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94"/>
            <p:cNvSpPr/>
            <p:nvPr/>
          </p:nvSpPr>
          <p:spPr>
            <a:xfrm>
              <a:off x="2056589" y="2560394"/>
              <a:ext cx="103457" cy="47592"/>
            </a:xfrm>
            <a:custGeom>
              <a:avLst/>
              <a:gdLst/>
              <a:ahLst/>
              <a:cxnLst/>
              <a:rect l="l" t="t" r="r" b="b"/>
              <a:pathLst>
                <a:path w="1763" h="811" fill="none" extrusionOk="0">
                  <a:moveTo>
                    <a:pt x="1763" y="750"/>
                  </a:moveTo>
                  <a:cubicBezTo>
                    <a:pt x="1763" y="750"/>
                    <a:pt x="385" y="811"/>
                    <a:pt x="0" y="0"/>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94"/>
            <p:cNvSpPr/>
            <p:nvPr/>
          </p:nvSpPr>
          <p:spPr>
            <a:xfrm>
              <a:off x="1959118" y="2398724"/>
              <a:ext cx="134383" cy="142716"/>
            </a:xfrm>
            <a:custGeom>
              <a:avLst/>
              <a:gdLst/>
              <a:ahLst/>
              <a:cxnLst/>
              <a:rect l="l" t="t" r="r" b="b"/>
              <a:pathLst>
                <a:path w="2290" h="2432" fill="none" extrusionOk="0">
                  <a:moveTo>
                    <a:pt x="2289" y="1"/>
                  </a:moveTo>
                  <a:cubicBezTo>
                    <a:pt x="2289" y="1"/>
                    <a:pt x="932" y="629"/>
                    <a:pt x="0" y="2431"/>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94"/>
            <p:cNvSpPr/>
            <p:nvPr/>
          </p:nvSpPr>
          <p:spPr>
            <a:xfrm>
              <a:off x="1994797" y="2354771"/>
              <a:ext cx="58272" cy="105805"/>
            </a:xfrm>
            <a:custGeom>
              <a:avLst/>
              <a:gdLst/>
              <a:ahLst/>
              <a:cxnLst/>
              <a:rect l="l" t="t" r="r" b="b"/>
              <a:pathLst>
                <a:path w="993" h="1803" fill="none" extrusionOk="0">
                  <a:moveTo>
                    <a:pt x="993" y="0"/>
                  </a:moveTo>
                  <a:cubicBezTo>
                    <a:pt x="993" y="0"/>
                    <a:pt x="0" y="952"/>
                    <a:pt x="304" y="1803"/>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94"/>
            <p:cNvSpPr/>
            <p:nvPr/>
          </p:nvSpPr>
          <p:spPr>
            <a:xfrm>
              <a:off x="1329104" y="2533048"/>
              <a:ext cx="197408" cy="34505"/>
            </a:xfrm>
            <a:custGeom>
              <a:avLst/>
              <a:gdLst/>
              <a:ahLst/>
              <a:cxnLst/>
              <a:rect l="l" t="t" r="r" b="b"/>
              <a:pathLst>
                <a:path w="3364" h="588" fill="none" extrusionOk="0">
                  <a:moveTo>
                    <a:pt x="1" y="41"/>
                  </a:moveTo>
                  <a:cubicBezTo>
                    <a:pt x="1" y="41"/>
                    <a:pt x="1398" y="588"/>
                    <a:pt x="3363" y="1"/>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94"/>
            <p:cNvSpPr/>
            <p:nvPr/>
          </p:nvSpPr>
          <p:spPr>
            <a:xfrm>
              <a:off x="1325524" y="2550888"/>
              <a:ext cx="104690" cy="47592"/>
            </a:xfrm>
            <a:custGeom>
              <a:avLst/>
              <a:gdLst/>
              <a:ahLst/>
              <a:cxnLst/>
              <a:rect l="l" t="t" r="r" b="b"/>
              <a:pathLst>
                <a:path w="1784" h="811" fill="none" extrusionOk="0">
                  <a:moveTo>
                    <a:pt x="1" y="750"/>
                  </a:moveTo>
                  <a:cubicBezTo>
                    <a:pt x="1" y="750"/>
                    <a:pt x="1378" y="811"/>
                    <a:pt x="1783" y="0"/>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94"/>
            <p:cNvSpPr/>
            <p:nvPr/>
          </p:nvSpPr>
          <p:spPr>
            <a:xfrm>
              <a:off x="1393302" y="2388044"/>
              <a:ext cx="134383" cy="143889"/>
            </a:xfrm>
            <a:custGeom>
              <a:avLst/>
              <a:gdLst/>
              <a:ahLst/>
              <a:cxnLst/>
              <a:rect l="l" t="t" r="r" b="b"/>
              <a:pathLst>
                <a:path w="2290" h="2452" fill="none" extrusionOk="0">
                  <a:moveTo>
                    <a:pt x="0" y="0"/>
                  </a:moveTo>
                  <a:cubicBezTo>
                    <a:pt x="0" y="0"/>
                    <a:pt x="1358" y="648"/>
                    <a:pt x="2289" y="2451"/>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94"/>
            <p:cNvSpPr/>
            <p:nvPr/>
          </p:nvSpPr>
          <p:spPr>
            <a:xfrm>
              <a:off x="1433735" y="2345265"/>
              <a:ext cx="58272" cy="105805"/>
            </a:xfrm>
            <a:custGeom>
              <a:avLst/>
              <a:gdLst/>
              <a:ahLst/>
              <a:cxnLst/>
              <a:rect l="l" t="t" r="r" b="b"/>
              <a:pathLst>
                <a:path w="993" h="1803" fill="none" extrusionOk="0">
                  <a:moveTo>
                    <a:pt x="0" y="0"/>
                  </a:moveTo>
                  <a:cubicBezTo>
                    <a:pt x="0" y="0"/>
                    <a:pt x="993" y="952"/>
                    <a:pt x="669" y="1803"/>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94"/>
            <p:cNvSpPr/>
            <p:nvPr/>
          </p:nvSpPr>
          <p:spPr>
            <a:xfrm>
              <a:off x="1893746" y="2819536"/>
              <a:ext cx="133151" cy="14319"/>
            </a:xfrm>
            <a:custGeom>
              <a:avLst/>
              <a:gdLst/>
              <a:ahLst/>
              <a:cxnLst/>
              <a:rect l="l" t="t" r="r" b="b"/>
              <a:pathLst>
                <a:path w="2269" h="244" fill="none" extrusionOk="0">
                  <a:moveTo>
                    <a:pt x="2269" y="21"/>
                  </a:moveTo>
                  <a:cubicBezTo>
                    <a:pt x="1519" y="243"/>
                    <a:pt x="730" y="243"/>
                    <a:pt x="0" y="0"/>
                  </a:cubicBezTo>
                </a:path>
              </a:pathLst>
            </a:custGeom>
            <a:noFill/>
            <a:ln w="35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94"/>
            <p:cNvSpPr/>
            <p:nvPr/>
          </p:nvSpPr>
          <p:spPr>
            <a:xfrm>
              <a:off x="1957944" y="2831390"/>
              <a:ext cx="71358" cy="32158"/>
            </a:xfrm>
            <a:custGeom>
              <a:avLst/>
              <a:gdLst/>
              <a:ahLst/>
              <a:cxnLst/>
              <a:rect l="l" t="t" r="r" b="b"/>
              <a:pathLst>
                <a:path w="1216" h="548" fill="none" extrusionOk="0">
                  <a:moveTo>
                    <a:pt x="1215" y="507"/>
                  </a:moveTo>
                  <a:cubicBezTo>
                    <a:pt x="1215" y="507"/>
                    <a:pt x="263" y="548"/>
                    <a:pt x="0" y="1"/>
                  </a:cubicBezTo>
                </a:path>
              </a:pathLst>
            </a:custGeom>
            <a:noFill/>
            <a:ln w="35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94"/>
            <p:cNvSpPr/>
            <p:nvPr/>
          </p:nvSpPr>
          <p:spPr>
            <a:xfrm>
              <a:off x="1891340" y="2720891"/>
              <a:ext cx="91603" cy="97530"/>
            </a:xfrm>
            <a:custGeom>
              <a:avLst/>
              <a:gdLst/>
              <a:ahLst/>
              <a:cxnLst/>
              <a:rect l="l" t="t" r="r" b="b"/>
              <a:pathLst>
                <a:path w="1561" h="1662" fill="none" extrusionOk="0">
                  <a:moveTo>
                    <a:pt x="1560" y="0"/>
                  </a:moveTo>
                  <a:cubicBezTo>
                    <a:pt x="892" y="385"/>
                    <a:pt x="345" y="972"/>
                    <a:pt x="1" y="1661"/>
                  </a:cubicBezTo>
                </a:path>
              </a:pathLst>
            </a:custGeom>
            <a:noFill/>
            <a:ln w="35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94"/>
            <p:cNvSpPr/>
            <p:nvPr/>
          </p:nvSpPr>
          <p:spPr>
            <a:xfrm>
              <a:off x="1916338" y="2691139"/>
              <a:ext cx="40432" cy="72590"/>
            </a:xfrm>
            <a:custGeom>
              <a:avLst/>
              <a:gdLst/>
              <a:ahLst/>
              <a:cxnLst/>
              <a:rect l="l" t="t" r="r" b="b"/>
              <a:pathLst>
                <a:path w="689" h="1237" fill="none" extrusionOk="0">
                  <a:moveTo>
                    <a:pt x="689" y="1"/>
                  </a:moveTo>
                  <a:cubicBezTo>
                    <a:pt x="689" y="1"/>
                    <a:pt x="0" y="649"/>
                    <a:pt x="223" y="1236"/>
                  </a:cubicBezTo>
                </a:path>
              </a:pathLst>
            </a:custGeom>
            <a:noFill/>
            <a:ln w="35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94"/>
            <p:cNvSpPr/>
            <p:nvPr/>
          </p:nvSpPr>
          <p:spPr>
            <a:xfrm>
              <a:off x="1482441" y="2829043"/>
              <a:ext cx="134383" cy="14319"/>
            </a:xfrm>
            <a:custGeom>
              <a:avLst/>
              <a:gdLst/>
              <a:ahLst/>
              <a:cxnLst/>
              <a:rect l="l" t="t" r="r" b="b"/>
              <a:pathLst>
                <a:path w="2290" h="244" fill="none" extrusionOk="0">
                  <a:moveTo>
                    <a:pt x="1" y="21"/>
                  </a:moveTo>
                  <a:cubicBezTo>
                    <a:pt x="750" y="243"/>
                    <a:pt x="1540" y="243"/>
                    <a:pt x="2290" y="0"/>
                  </a:cubicBezTo>
                </a:path>
              </a:pathLst>
            </a:custGeom>
            <a:noFill/>
            <a:ln w="35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94"/>
            <p:cNvSpPr/>
            <p:nvPr/>
          </p:nvSpPr>
          <p:spPr>
            <a:xfrm>
              <a:off x="1481267" y="2840896"/>
              <a:ext cx="70184" cy="32158"/>
            </a:xfrm>
            <a:custGeom>
              <a:avLst/>
              <a:gdLst/>
              <a:ahLst/>
              <a:cxnLst/>
              <a:rect l="l" t="t" r="r" b="b"/>
              <a:pathLst>
                <a:path w="1196" h="548" fill="none" extrusionOk="0">
                  <a:moveTo>
                    <a:pt x="0" y="507"/>
                  </a:moveTo>
                  <a:cubicBezTo>
                    <a:pt x="0" y="507"/>
                    <a:pt x="932" y="548"/>
                    <a:pt x="1196" y="1"/>
                  </a:cubicBezTo>
                </a:path>
              </a:pathLst>
            </a:custGeom>
            <a:noFill/>
            <a:ln w="35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94"/>
            <p:cNvSpPr/>
            <p:nvPr/>
          </p:nvSpPr>
          <p:spPr>
            <a:xfrm>
              <a:off x="1526453" y="2730397"/>
              <a:ext cx="91545" cy="97530"/>
            </a:xfrm>
            <a:custGeom>
              <a:avLst/>
              <a:gdLst/>
              <a:ahLst/>
              <a:cxnLst/>
              <a:rect l="l" t="t" r="r" b="b"/>
              <a:pathLst>
                <a:path w="1560" h="1662" fill="none" extrusionOk="0">
                  <a:moveTo>
                    <a:pt x="0" y="0"/>
                  </a:moveTo>
                  <a:cubicBezTo>
                    <a:pt x="669" y="385"/>
                    <a:pt x="1216" y="952"/>
                    <a:pt x="1560" y="1661"/>
                  </a:cubicBezTo>
                </a:path>
              </a:pathLst>
            </a:custGeom>
            <a:noFill/>
            <a:ln w="35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94"/>
            <p:cNvSpPr/>
            <p:nvPr/>
          </p:nvSpPr>
          <p:spPr>
            <a:xfrm>
              <a:off x="1553799" y="2700645"/>
              <a:ext cx="40432" cy="72590"/>
            </a:xfrm>
            <a:custGeom>
              <a:avLst/>
              <a:gdLst/>
              <a:ahLst/>
              <a:cxnLst/>
              <a:rect l="l" t="t" r="r" b="b"/>
              <a:pathLst>
                <a:path w="689" h="1237" fill="none" extrusionOk="0">
                  <a:moveTo>
                    <a:pt x="0" y="1"/>
                  </a:moveTo>
                  <a:cubicBezTo>
                    <a:pt x="0" y="1"/>
                    <a:pt x="689" y="649"/>
                    <a:pt x="466" y="1236"/>
                  </a:cubicBezTo>
                </a:path>
              </a:pathLst>
            </a:custGeom>
            <a:noFill/>
            <a:ln w="35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94"/>
            <p:cNvSpPr/>
            <p:nvPr/>
          </p:nvSpPr>
          <p:spPr>
            <a:xfrm>
              <a:off x="1302990" y="2152669"/>
              <a:ext cx="209262" cy="38085"/>
            </a:xfrm>
            <a:custGeom>
              <a:avLst/>
              <a:gdLst/>
              <a:ahLst/>
              <a:cxnLst/>
              <a:rect l="l" t="t" r="r" b="b"/>
              <a:pathLst>
                <a:path w="3566" h="649" fill="none" extrusionOk="0">
                  <a:moveTo>
                    <a:pt x="0" y="122"/>
                  </a:moveTo>
                  <a:cubicBezTo>
                    <a:pt x="0" y="122"/>
                    <a:pt x="1499" y="649"/>
                    <a:pt x="3565" y="1"/>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94"/>
            <p:cNvSpPr/>
            <p:nvPr/>
          </p:nvSpPr>
          <p:spPr>
            <a:xfrm>
              <a:off x="1299411" y="2172856"/>
              <a:ext cx="110617" cy="51171"/>
            </a:xfrm>
            <a:custGeom>
              <a:avLst/>
              <a:gdLst/>
              <a:ahLst/>
              <a:cxnLst/>
              <a:rect l="l" t="t" r="r" b="b"/>
              <a:pathLst>
                <a:path w="1885" h="872" fill="none" extrusionOk="0">
                  <a:moveTo>
                    <a:pt x="0" y="852"/>
                  </a:moveTo>
                  <a:cubicBezTo>
                    <a:pt x="0" y="852"/>
                    <a:pt x="1479" y="872"/>
                    <a:pt x="1884" y="1"/>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94"/>
            <p:cNvSpPr/>
            <p:nvPr/>
          </p:nvSpPr>
          <p:spPr>
            <a:xfrm>
              <a:off x="1368362" y="2004085"/>
              <a:ext cx="147410" cy="148643"/>
            </a:xfrm>
            <a:custGeom>
              <a:avLst/>
              <a:gdLst/>
              <a:ahLst/>
              <a:cxnLst/>
              <a:rect l="l" t="t" r="r" b="b"/>
              <a:pathLst>
                <a:path w="2512" h="2533" fill="none" extrusionOk="0">
                  <a:moveTo>
                    <a:pt x="0" y="1"/>
                  </a:moveTo>
                  <a:cubicBezTo>
                    <a:pt x="0" y="1"/>
                    <a:pt x="1459" y="649"/>
                    <a:pt x="2512" y="2533"/>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94"/>
            <p:cNvSpPr/>
            <p:nvPr/>
          </p:nvSpPr>
          <p:spPr>
            <a:xfrm>
              <a:off x="1411142" y="1957726"/>
              <a:ext cx="63025" cy="110617"/>
            </a:xfrm>
            <a:custGeom>
              <a:avLst/>
              <a:gdLst/>
              <a:ahLst/>
              <a:cxnLst/>
              <a:rect l="l" t="t" r="r" b="b"/>
              <a:pathLst>
                <a:path w="1074" h="1885" fill="none" extrusionOk="0">
                  <a:moveTo>
                    <a:pt x="0" y="1"/>
                  </a:moveTo>
                  <a:cubicBezTo>
                    <a:pt x="0" y="1"/>
                    <a:pt x="1074" y="973"/>
                    <a:pt x="770" y="1884"/>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94"/>
            <p:cNvSpPr/>
            <p:nvPr/>
          </p:nvSpPr>
          <p:spPr>
            <a:xfrm>
              <a:off x="1746336" y="1678105"/>
              <a:ext cx="378033" cy="460364"/>
            </a:xfrm>
            <a:custGeom>
              <a:avLst/>
              <a:gdLst/>
              <a:ahLst/>
              <a:cxnLst/>
              <a:rect l="l" t="t" r="r" b="b"/>
              <a:pathLst>
                <a:path w="6442" h="7845" extrusionOk="0">
                  <a:moveTo>
                    <a:pt x="2832" y="0"/>
                  </a:moveTo>
                  <a:cubicBezTo>
                    <a:pt x="2386" y="0"/>
                    <a:pt x="2087" y="86"/>
                    <a:pt x="2087" y="86"/>
                  </a:cubicBezTo>
                  <a:lnTo>
                    <a:pt x="1" y="7844"/>
                  </a:lnTo>
                  <a:lnTo>
                    <a:pt x="6442" y="3996"/>
                  </a:lnTo>
                  <a:cubicBezTo>
                    <a:pt x="5854" y="509"/>
                    <a:pt x="3913" y="0"/>
                    <a:pt x="2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4"/>
            <p:cNvSpPr/>
            <p:nvPr/>
          </p:nvSpPr>
          <p:spPr>
            <a:xfrm>
              <a:off x="1908005" y="1613789"/>
              <a:ext cx="280561" cy="269529"/>
            </a:xfrm>
            <a:custGeom>
              <a:avLst/>
              <a:gdLst/>
              <a:ahLst/>
              <a:cxnLst/>
              <a:rect l="l" t="t" r="r" b="b"/>
              <a:pathLst>
                <a:path w="4781" h="4593" extrusionOk="0">
                  <a:moveTo>
                    <a:pt x="2412" y="0"/>
                  </a:moveTo>
                  <a:cubicBezTo>
                    <a:pt x="2351" y="0"/>
                    <a:pt x="2290" y="3"/>
                    <a:pt x="2229" y="8"/>
                  </a:cubicBezTo>
                  <a:cubicBezTo>
                    <a:pt x="952" y="109"/>
                    <a:pt x="0" y="1203"/>
                    <a:pt x="102" y="2479"/>
                  </a:cubicBezTo>
                  <a:cubicBezTo>
                    <a:pt x="198" y="3673"/>
                    <a:pt x="1192" y="4593"/>
                    <a:pt x="2387" y="4593"/>
                  </a:cubicBezTo>
                  <a:cubicBezTo>
                    <a:pt x="2448" y="4593"/>
                    <a:pt x="2510" y="4590"/>
                    <a:pt x="2573" y="4585"/>
                  </a:cubicBezTo>
                  <a:cubicBezTo>
                    <a:pt x="3829" y="4484"/>
                    <a:pt x="4781" y="3390"/>
                    <a:pt x="4680" y="2134"/>
                  </a:cubicBezTo>
                  <a:cubicBezTo>
                    <a:pt x="4602" y="921"/>
                    <a:pt x="3591" y="0"/>
                    <a:pt x="2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94"/>
            <p:cNvSpPr/>
            <p:nvPr/>
          </p:nvSpPr>
          <p:spPr>
            <a:xfrm>
              <a:off x="1751089" y="1748523"/>
              <a:ext cx="297227" cy="387539"/>
            </a:xfrm>
            <a:custGeom>
              <a:avLst/>
              <a:gdLst/>
              <a:ahLst/>
              <a:cxnLst/>
              <a:rect l="l" t="t" r="r" b="b"/>
              <a:pathLst>
                <a:path w="5065" h="6604" fill="none" extrusionOk="0">
                  <a:moveTo>
                    <a:pt x="5065" y="0"/>
                  </a:moveTo>
                  <a:lnTo>
                    <a:pt x="1" y="6604"/>
                  </a:ln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4"/>
            <p:cNvSpPr/>
            <p:nvPr/>
          </p:nvSpPr>
          <p:spPr>
            <a:xfrm>
              <a:off x="1890166" y="1861428"/>
              <a:ext cx="170062" cy="98763"/>
            </a:xfrm>
            <a:custGeom>
              <a:avLst/>
              <a:gdLst/>
              <a:ahLst/>
              <a:cxnLst/>
              <a:rect l="l" t="t" r="r" b="b"/>
              <a:pathLst>
                <a:path w="2898" h="1683" fill="none" extrusionOk="0">
                  <a:moveTo>
                    <a:pt x="2897" y="1"/>
                  </a:moveTo>
                  <a:cubicBezTo>
                    <a:pt x="2897" y="1"/>
                    <a:pt x="1965" y="1155"/>
                    <a:pt x="1" y="1682"/>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94"/>
            <p:cNvSpPr/>
            <p:nvPr/>
          </p:nvSpPr>
          <p:spPr>
            <a:xfrm>
              <a:off x="1980478" y="1910193"/>
              <a:ext cx="111849" cy="44012"/>
            </a:xfrm>
            <a:custGeom>
              <a:avLst/>
              <a:gdLst/>
              <a:ahLst/>
              <a:cxnLst/>
              <a:rect l="l" t="t" r="r" b="b"/>
              <a:pathLst>
                <a:path w="1906" h="750" fill="none" extrusionOk="0">
                  <a:moveTo>
                    <a:pt x="1905" y="0"/>
                  </a:moveTo>
                  <a:cubicBezTo>
                    <a:pt x="1905" y="0"/>
                    <a:pt x="750" y="750"/>
                    <a:pt x="1" y="243"/>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4"/>
            <p:cNvSpPr/>
            <p:nvPr/>
          </p:nvSpPr>
          <p:spPr>
            <a:xfrm>
              <a:off x="1880659" y="1766363"/>
              <a:ext cx="48765" cy="193828"/>
            </a:xfrm>
            <a:custGeom>
              <a:avLst/>
              <a:gdLst/>
              <a:ahLst/>
              <a:cxnLst/>
              <a:rect l="l" t="t" r="r" b="b"/>
              <a:pathLst>
                <a:path w="831" h="3303" fill="none" extrusionOk="0">
                  <a:moveTo>
                    <a:pt x="831" y="0"/>
                  </a:moveTo>
                  <a:cubicBezTo>
                    <a:pt x="831" y="0"/>
                    <a:pt x="0" y="1256"/>
                    <a:pt x="102" y="3302"/>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94"/>
            <p:cNvSpPr/>
            <p:nvPr/>
          </p:nvSpPr>
          <p:spPr>
            <a:xfrm>
              <a:off x="1850966" y="1750871"/>
              <a:ext cx="41665" cy="110617"/>
            </a:xfrm>
            <a:custGeom>
              <a:avLst/>
              <a:gdLst/>
              <a:ahLst/>
              <a:cxnLst/>
              <a:rect l="l" t="t" r="r" b="b"/>
              <a:pathLst>
                <a:path w="710" h="1885" fill="none" extrusionOk="0">
                  <a:moveTo>
                    <a:pt x="365" y="1"/>
                  </a:moveTo>
                  <a:cubicBezTo>
                    <a:pt x="365" y="1"/>
                    <a:pt x="0" y="1318"/>
                    <a:pt x="709" y="1885"/>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4"/>
            <p:cNvSpPr/>
            <p:nvPr/>
          </p:nvSpPr>
          <p:spPr>
            <a:xfrm>
              <a:off x="1273238" y="1736611"/>
              <a:ext cx="481490" cy="397104"/>
            </a:xfrm>
            <a:custGeom>
              <a:avLst/>
              <a:gdLst/>
              <a:ahLst/>
              <a:cxnLst/>
              <a:rect l="l" t="t" r="r" b="b"/>
              <a:pathLst>
                <a:path w="8205" h="6767" extrusionOk="0">
                  <a:moveTo>
                    <a:pt x="5004" y="1"/>
                  </a:moveTo>
                  <a:cubicBezTo>
                    <a:pt x="1" y="366"/>
                    <a:pt x="669" y="3971"/>
                    <a:pt x="669" y="3971"/>
                  </a:cubicBezTo>
                  <a:lnTo>
                    <a:pt x="8204" y="6766"/>
                  </a:lnTo>
                  <a:lnTo>
                    <a:pt x="50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94"/>
            <p:cNvSpPr/>
            <p:nvPr/>
          </p:nvSpPr>
          <p:spPr>
            <a:xfrm>
              <a:off x="1243545" y="1661439"/>
              <a:ext cx="301980" cy="269411"/>
            </a:xfrm>
            <a:custGeom>
              <a:avLst/>
              <a:gdLst/>
              <a:ahLst/>
              <a:cxnLst/>
              <a:rect l="l" t="t" r="r" b="b"/>
              <a:pathLst>
                <a:path w="5146" h="4591" extrusionOk="0">
                  <a:moveTo>
                    <a:pt x="2581" y="1"/>
                  </a:moveTo>
                  <a:cubicBezTo>
                    <a:pt x="2056" y="1"/>
                    <a:pt x="1528" y="182"/>
                    <a:pt x="1094" y="553"/>
                  </a:cubicBezTo>
                  <a:cubicBezTo>
                    <a:pt x="122" y="1363"/>
                    <a:pt x="0" y="2821"/>
                    <a:pt x="831" y="3794"/>
                  </a:cubicBezTo>
                  <a:cubicBezTo>
                    <a:pt x="1288" y="4318"/>
                    <a:pt x="1930" y="4591"/>
                    <a:pt x="2577" y="4591"/>
                  </a:cubicBezTo>
                  <a:cubicBezTo>
                    <a:pt x="3105" y="4591"/>
                    <a:pt x="3635" y="4410"/>
                    <a:pt x="4072" y="4037"/>
                  </a:cubicBezTo>
                  <a:cubicBezTo>
                    <a:pt x="5044" y="3227"/>
                    <a:pt x="5145" y="1768"/>
                    <a:pt x="4335" y="816"/>
                  </a:cubicBezTo>
                  <a:cubicBezTo>
                    <a:pt x="3876" y="278"/>
                    <a:pt x="3230" y="1"/>
                    <a:pt x="25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4"/>
            <p:cNvSpPr/>
            <p:nvPr/>
          </p:nvSpPr>
          <p:spPr>
            <a:xfrm>
              <a:off x="1394476" y="1796056"/>
              <a:ext cx="357846" cy="332906"/>
            </a:xfrm>
            <a:custGeom>
              <a:avLst/>
              <a:gdLst/>
              <a:ahLst/>
              <a:cxnLst/>
              <a:rect l="l" t="t" r="r" b="b"/>
              <a:pathLst>
                <a:path w="6098" h="5673" fill="none" extrusionOk="0">
                  <a:moveTo>
                    <a:pt x="1" y="1"/>
                  </a:moveTo>
                  <a:lnTo>
                    <a:pt x="6098" y="5672"/>
                  </a:ln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94"/>
            <p:cNvSpPr/>
            <p:nvPr/>
          </p:nvSpPr>
          <p:spPr>
            <a:xfrm>
              <a:off x="1508613" y="1796056"/>
              <a:ext cx="82038" cy="179568"/>
            </a:xfrm>
            <a:custGeom>
              <a:avLst/>
              <a:gdLst/>
              <a:ahLst/>
              <a:cxnLst/>
              <a:rect l="l" t="t" r="r" b="b"/>
              <a:pathLst>
                <a:path w="1398" h="3060" fill="none" extrusionOk="0">
                  <a:moveTo>
                    <a:pt x="0" y="1"/>
                  </a:moveTo>
                  <a:cubicBezTo>
                    <a:pt x="0" y="1"/>
                    <a:pt x="1074" y="1034"/>
                    <a:pt x="1398" y="3059"/>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4"/>
            <p:cNvSpPr/>
            <p:nvPr/>
          </p:nvSpPr>
          <p:spPr>
            <a:xfrm>
              <a:off x="1559726" y="1767537"/>
              <a:ext cx="38085" cy="112964"/>
            </a:xfrm>
            <a:custGeom>
              <a:avLst/>
              <a:gdLst/>
              <a:ahLst/>
              <a:cxnLst/>
              <a:rect l="l" t="t" r="r" b="b"/>
              <a:pathLst>
                <a:path w="649" h="1925" fill="none" extrusionOk="0">
                  <a:moveTo>
                    <a:pt x="0" y="1"/>
                  </a:moveTo>
                  <a:cubicBezTo>
                    <a:pt x="0" y="1"/>
                    <a:pt x="649" y="1236"/>
                    <a:pt x="81" y="1925"/>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94"/>
            <p:cNvSpPr/>
            <p:nvPr/>
          </p:nvSpPr>
          <p:spPr>
            <a:xfrm>
              <a:off x="1401635" y="1917294"/>
              <a:ext cx="187843" cy="59504"/>
            </a:xfrm>
            <a:custGeom>
              <a:avLst/>
              <a:gdLst/>
              <a:ahLst/>
              <a:cxnLst/>
              <a:rect l="l" t="t" r="r" b="b"/>
              <a:pathLst>
                <a:path w="3201" h="1014" fill="none" extrusionOk="0">
                  <a:moveTo>
                    <a:pt x="0" y="1"/>
                  </a:moveTo>
                  <a:cubicBezTo>
                    <a:pt x="0" y="1"/>
                    <a:pt x="1175" y="933"/>
                    <a:pt x="3201" y="1014"/>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94"/>
            <p:cNvSpPr/>
            <p:nvPr/>
          </p:nvSpPr>
          <p:spPr>
            <a:xfrm>
              <a:off x="1380216" y="1962479"/>
              <a:ext cx="112964" cy="38085"/>
            </a:xfrm>
            <a:custGeom>
              <a:avLst/>
              <a:gdLst/>
              <a:ahLst/>
              <a:cxnLst/>
              <a:rect l="l" t="t" r="r" b="b"/>
              <a:pathLst>
                <a:path w="1925" h="649" fill="none" extrusionOk="0">
                  <a:moveTo>
                    <a:pt x="1" y="163"/>
                  </a:moveTo>
                  <a:cubicBezTo>
                    <a:pt x="1" y="163"/>
                    <a:pt x="1297" y="649"/>
                    <a:pt x="1925" y="1"/>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94"/>
            <p:cNvSpPr/>
            <p:nvPr/>
          </p:nvSpPr>
          <p:spPr>
            <a:xfrm>
              <a:off x="1483791" y="2198441"/>
              <a:ext cx="261431" cy="272874"/>
            </a:xfrm>
            <a:custGeom>
              <a:avLst/>
              <a:gdLst/>
              <a:ahLst/>
              <a:cxnLst/>
              <a:rect l="l" t="t" r="r" b="b"/>
              <a:pathLst>
                <a:path w="4455" h="4650" extrusionOk="0">
                  <a:moveTo>
                    <a:pt x="2602" y="0"/>
                  </a:moveTo>
                  <a:cubicBezTo>
                    <a:pt x="0" y="0"/>
                    <a:pt x="18" y="2056"/>
                    <a:pt x="18" y="2056"/>
                  </a:cubicBezTo>
                  <a:lnTo>
                    <a:pt x="4454" y="4649"/>
                  </a:lnTo>
                  <a:lnTo>
                    <a:pt x="3178" y="31"/>
                  </a:lnTo>
                  <a:cubicBezTo>
                    <a:pt x="2973" y="10"/>
                    <a:pt x="2781" y="0"/>
                    <a:pt x="2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94"/>
            <p:cNvSpPr/>
            <p:nvPr/>
          </p:nvSpPr>
          <p:spPr>
            <a:xfrm>
              <a:off x="1489600" y="2144571"/>
              <a:ext cx="183089" cy="171998"/>
            </a:xfrm>
            <a:custGeom>
              <a:avLst/>
              <a:gdLst/>
              <a:ahLst/>
              <a:cxnLst/>
              <a:rect l="l" t="t" r="r" b="b"/>
              <a:pathLst>
                <a:path w="3120" h="2931" extrusionOk="0">
                  <a:moveTo>
                    <a:pt x="1548" y="1"/>
                  </a:moveTo>
                  <a:cubicBezTo>
                    <a:pt x="841" y="1"/>
                    <a:pt x="214" y="535"/>
                    <a:pt x="122" y="1253"/>
                  </a:cubicBezTo>
                  <a:cubicBezTo>
                    <a:pt x="0" y="2063"/>
                    <a:pt x="547" y="2812"/>
                    <a:pt x="1357" y="2914"/>
                  </a:cubicBezTo>
                  <a:cubicBezTo>
                    <a:pt x="1431" y="2925"/>
                    <a:pt x="1504" y="2930"/>
                    <a:pt x="1576" y="2930"/>
                  </a:cubicBezTo>
                  <a:cubicBezTo>
                    <a:pt x="2295" y="2930"/>
                    <a:pt x="2908" y="2396"/>
                    <a:pt x="3018" y="1678"/>
                  </a:cubicBezTo>
                  <a:cubicBezTo>
                    <a:pt x="3120" y="868"/>
                    <a:pt x="2573" y="118"/>
                    <a:pt x="1763" y="17"/>
                  </a:cubicBezTo>
                  <a:cubicBezTo>
                    <a:pt x="1691" y="6"/>
                    <a:pt x="1619"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94"/>
            <p:cNvSpPr/>
            <p:nvPr/>
          </p:nvSpPr>
          <p:spPr>
            <a:xfrm>
              <a:off x="1556146" y="2219215"/>
              <a:ext cx="187901" cy="248520"/>
            </a:xfrm>
            <a:custGeom>
              <a:avLst/>
              <a:gdLst/>
              <a:ahLst/>
              <a:cxnLst/>
              <a:rect l="l" t="t" r="r" b="b"/>
              <a:pathLst>
                <a:path w="3202" h="4235" fill="none" extrusionOk="0">
                  <a:moveTo>
                    <a:pt x="1" y="1"/>
                  </a:moveTo>
                  <a:lnTo>
                    <a:pt x="3201" y="4234"/>
                  </a:lnTo>
                </a:path>
              </a:pathLst>
            </a:custGeom>
            <a:noFill/>
            <a:ln w="35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94"/>
            <p:cNvSpPr/>
            <p:nvPr/>
          </p:nvSpPr>
          <p:spPr>
            <a:xfrm>
              <a:off x="1627445" y="2231128"/>
              <a:ext cx="33390" cy="121297"/>
            </a:xfrm>
            <a:custGeom>
              <a:avLst/>
              <a:gdLst/>
              <a:ahLst/>
              <a:cxnLst/>
              <a:rect l="l" t="t" r="r" b="b"/>
              <a:pathLst>
                <a:path w="569" h="2067" fill="none" extrusionOk="0">
                  <a:moveTo>
                    <a:pt x="1" y="0"/>
                  </a:moveTo>
                  <a:cubicBezTo>
                    <a:pt x="386" y="628"/>
                    <a:pt x="568" y="1337"/>
                    <a:pt x="548" y="2067"/>
                  </a:cubicBezTo>
                </a:path>
              </a:pathLst>
            </a:custGeom>
            <a:noFill/>
            <a:ln w="30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94"/>
            <p:cNvSpPr/>
            <p:nvPr/>
          </p:nvSpPr>
          <p:spPr>
            <a:xfrm>
              <a:off x="1653617" y="2219215"/>
              <a:ext cx="24999" cy="71417"/>
            </a:xfrm>
            <a:custGeom>
              <a:avLst/>
              <a:gdLst/>
              <a:ahLst/>
              <a:cxnLst/>
              <a:rect l="l" t="t" r="r" b="b"/>
              <a:pathLst>
                <a:path w="426" h="1217" fill="none" extrusionOk="0">
                  <a:moveTo>
                    <a:pt x="163" y="1"/>
                  </a:moveTo>
                  <a:cubicBezTo>
                    <a:pt x="163" y="1"/>
                    <a:pt x="426" y="831"/>
                    <a:pt x="1" y="1216"/>
                  </a:cubicBezTo>
                </a:path>
              </a:pathLst>
            </a:custGeom>
            <a:noFill/>
            <a:ln w="30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94"/>
            <p:cNvSpPr/>
            <p:nvPr/>
          </p:nvSpPr>
          <p:spPr>
            <a:xfrm>
              <a:off x="1546639" y="2295326"/>
              <a:ext cx="111790" cy="59504"/>
            </a:xfrm>
            <a:custGeom>
              <a:avLst/>
              <a:gdLst/>
              <a:ahLst/>
              <a:cxnLst/>
              <a:rect l="l" t="t" r="r" b="b"/>
              <a:pathLst>
                <a:path w="1905" h="1014" fill="none" extrusionOk="0">
                  <a:moveTo>
                    <a:pt x="1" y="0"/>
                  </a:moveTo>
                  <a:cubicBezTo>
                    <a:pt x="527" y="527"/>
                    <a:pt x="1196" y="871"/>
                    <a:pt x="1905" y="1013"/>
                  </a:cubicBezTo>
                </a:path>
              </a:pathLst>
            </a:custGeom>
            <a:noFill/>
            <a:ln w="30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94"/>
            <p:cNvSpPr/>
            <p:nvPr/>
          </p:nvSpPr>
          <p:spPr>
            <a:xfrm>
              <a:off x="1527626" y="2328599"/>
              <a:ext cx="72590" cy="26231"/>
            </a:xfrm>
            <a:custGeom>
              <a:avLst/>
              <a:gdLst/>
              <a:ahLst/>
              <a:cxnLst/>
              <a:rect l="l" t="t" r="r" b="b"/>
              <a:pathLst>
                <a:path w="1237" h="447" fill="none" extrusionOk="0">
                  <a:moveTo>
                    <a:pt x="0" y="0"/>
                  </a:moveTo>
                  <a:cubicBezTo>
                    <a:pt x="0" y="0"/>
                    <a:pt x="750" y="446"/>
                    <a:pt x="1236" y="102"/>
                  </a:cubicBezTo>
                </a:path>
              </a:pathLst>
            </a:custGeom>
            <a:noFill/>
            <a:ln w="30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94"/>
            <p:cNvSpPr/>
            <p:nvPr/>
          </p:nvSpPr>
          <p:spPr>
            <a:xfrm>
              <a:off x="1743988" y="2163936"/>
              <a:ext cx="262428" cy="271700"/>
            </a:xfrm>
            <a:custGeom>
              <a:avLst/>
              <a:gdLst/>
              <a:ahLst/>
              <a:cxnLst/>
              <a:rect l="l" t="t" r="r" b="b"/>
              <a:pathLst>
                <a:path w="4472" h="4630" extrusionOk="0">
                  <a:moveTo>
                    <a:pt x="1873" y="1"/>
                  </a:moveTo>
                  <a:cubicBezTo>
                    <a:pt x="1693" y="1"/>
                    <a:pt x="1502" y="10"/>
                    <a:pt x="1296" y="31"/>
                  </a:cubicBezTo>
                  <a:lnTo>
                    <a:pt x="0" y="4630"/>
                  </a:lnTo>
                  <a:lnTo>
                    <a:pt x="4436" y="2057"/>
                  </a:lnTo>
                  <a:cubicBezTo>
                    <a:pt x="4436" y="2057"/>
                    <a:pt x="4472" y="1"/>
                    <a:pt x="1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94"/>
            <p:cNvSpPr/>
            <p:nvPr/>
          </p:nvSpPr>
          <p:spPr>
            <a:xfrm>
              <a:off x="1842633" y="2098447"/>
              <a:ext cx="183089" cy="172644"/>
            </a:xfrm>
            <a:custGeom>
              <a:avLst/>
              <a:gdLst/>
              <a:ahLst/>
              <a:cxnLst/>
              <a:rect l="l" t="t" r="r" b="b"/>
              <a:pathLst>
                <a:path w="3120" h="2942" extrusionOk="0">
                  <a:moveTo>
                    <a:pt x="1574" y="1"/>
                  </a:moveTo>
                  <a:cubicBezTo>
                    <a:pt x="857" y="1"/>
                    <a:pt x="213" y="524"/>
                    <a:pt x="102" y="1269"/>
                  </a:cubicBezTo>
                  <a:cubicBezTo>
                    <a:pt x="0" y="2059"/>
                    <a:pt x="547" y="2808"/>
                    <a:pt x="1357" y="2930"/>
                  </a:cubicBezTo>
                  <a:cubicBezTo>
                    <a:pt x="1421" y="2938"/>
                    <a:pt x="1484" y="2942"/>
                    <a:pt x="1546" y="2942"/>
                  </a:cubicBezTo>
                  <a:cubicBezTo>
                    <a:pt x="2263" y="2942"/>
                    <a:pt x="2907" y="2419"/>
                    <a:pt x="3018" y="1674"/>
                  </a:cubicBezTo>
                  <a:cubicBezTo>
                    <a:pt x="3120" y="884"/>
                    <a:pt x="2573" y="135"/>
                    <a:pt x="1763" y="13"/>
                  </a:cubicBezTo>
                  <a:cubicBezTo>
                    <a:pt x="1699" y="5"/>
                    <a:pt x="1636" y="1"/>
                    <a:pt x="1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94"/>
            <p:cNvSpPr/>
            <p:nvPr/>
          </p:nvSpPr>
          <p:spPr>
            <a:xfrm>
              <a:off x="1745162" y="2184768"/>
              <a:ext cx="189016" cy="248520"/>
            </a:xfrm>
            <a:custGeom>
              <a:avLst/>
              <a:gdLst/>
              <a:ahLst/>
              <a:cxnLst/>
              <a:rect l="l" t="t" r="r" b="b"/>
              <a:pathLst>
                <a:path w="3221" h="4235" fill="none" extrusionOk="0">
                  <a:moveTo>
                    <a:pt x="3221" y="0"/>
                  </a:moveTo>
                  <a:lnTo>
                    <a:pt x="0" y="4234"/>
                  </a:lnTo>
                </a:path>
              </a:pathLst>
            </a:custGeom>
            <a:noFill/>
            <a:ln w="35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94"/>
            <p:cNvSpPr/>
            <p:nvPr/>
          </p:nvSpPr>
          <p:spPr>
            <a:xfrm>
              <a:off x="1828373" y="2196681"/>
              <a:ext cx="34505" cy="121297"/>
            </a:xfrm>
            <a:custGeom>
              <a:avLst/>
              <a:gdLst/>
              <a:ahLst/>
              <a:cxnLst/>
              <a:rect l="l" t="t" r="r" b="b"/>
              <a:pathLst>
                <a:path w="588" h="2067" fill="none" extrusionOk="0">
                  <a:moveTo>
                    <a:pt x="588" y="0"/>
                  </a:moveTo>
                  <a:cubicBezTo>
                    <a:pt x="203" y="608"/>
                    <a:pt x="0" y="1337"/>
                    <a:pt x="41" y="2066"/>
                  </a:cubicBezTo>
                </a:path>
              </a:pathLst>
            </a:custGeom>
            <a:noFill/>
            <a:ln w="30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94"/>
            <p:cNvSpPr/>
            <p:nvPr/>
          </p:nvSpPr>
          <p:spPr>
            <a:xfrm>
              <a:off x="1810534" y="2184768"/>
              <a:ext cx="26172" cy="71358"/>
            </a:xfrm>
            <a:custGeom>
              <a:avLst/>
              <a:gdLst/>
              <a:ahLst/>
              <a:cxnLst/>
              <a:rect l="l" t="t" r="r" b="b"/>
              <a:pathLst>
                <a:path w="446" h="1216" fill="none" extrusionOk="0">
                  <a:moveTo>
                    <a:pt x="284" y="0"/>
                  </a:moveTo>
                  <a:cubicBezTo>
                    <a:pt x="284" y="0"/>
                    <a:pt x="0" y="831"/>
                    <a:pt x="446" y="1216"/>
                  </a:cubicBezTo>
                </a:path>
              </a:pathLst>
            </a:custGeom>
            <a:noFill/>
            <a:ln w="30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94"/>
            <p:cNvSpPr/>
            <p:nvPr/>
          </p:nvSpPr>
          <p:spPr>
            <a:xfrm>
              <a:off x="1830721" y="2260821"/>
              <a:ext cx="111790" cy="58330"/>
            </a:xfrm>
            <a:custGeom>
              <a:avLst/>
              <a:gdLst/>
              <a:ahLst/>
              <a:cxnLst/>
              <a:rect l="l" t="t" r="r" b="b"/>
              <a:pathLst>
                <a:path w="1905" h="994" fill="none" extrusionOk="0">
                  <a:moveTo>
                    <a:pt x="1905" y="1"/>
                  </a:moveTo>
                  <a:cubicBezTo>
                    <a:pt x="1378" y="528"/>
                    <a:pt x="730" y="872"/>
                    <a:pt x="1" y="993"/>
                  </a:cubicBezTo>
                </a:path>
              </a:pathLst>
            </a:custGeom>
            <a:noFill/>
            <a:ln w="30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94"/>
            <p:cNvSpPr/>
            <p:nvPr/>
          </p:nvSpPr>
          <p:spPr>
            <a:xfrm>
              <a:off x="1890166" y="2294152"/>
              <a:ext cx="71358" cy="26172"/>
            </a:xfrm>
            <a:custGeom>
              <a:avLst/>
              <a:gdLst/>
              <a:ahLst/>
              <a:cxnLst/>
              <a:rect l="l" t="t" r="r" b="b"/>
              <a:pathLst>
                <a:path w="1216" h="446" fill="none" extrusionOk="0">
                  <a:moveTo>
                    <a:pt x="1216" y="0"/>
                  </a:moveTo>
                  <a:cubicBezTo>
                    <a:pt x="1216" y="0"/>
                    <a:pt x="466" y="446"/>
                    <a:pt x="1" y="101"/>
                  </a:cubicBezTo>
                </a:path>
              </a:pathLst>
            </a:custGeom>
            <a:noFill/>
            <a:ln w="30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94"/>
            <p:cNvSpPr/>
            <p:nvPr/>
          </p:nvSpPr>
          <p:spPr>
            <a:xfrm>
              <a:off x="1764175" y="1056717"/>
              <a:ext cx="288894" cy="455318"/>
            </a:xfrm>
            <a:custGeom>
              <a:avLst/>
              <a:gdLst/>
              <a:ahLst/>
              <a:cxnLst/>
              <a:rect l="l" t="t" r="r" b="b"/>
              <a:pathLst>
                <a:path w="4923" h="7759" fill="none" extrusionOk="0">
                  <a:moveTo>
                    <a:pt x="0" y="7759"/>
                  </a:moveTo>
                  <a:lnTo>
                    <a:pt x="4923" y="0"/>
                  </a:ln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94"/>
            <p:cNvSpPr/>
            <p:nvPr/>
          </p:nvSpPr>
          <p:spPr>
            <a:xfrm>
              <a:off x="1897325" y="1183881"/>
              <a:ext cx="174756" cy="123703"/>
            </a:xfrm>
            <a:custGeom>
              <a:avLst/>
              <a:gdLst/>
              <a:ahLst/>
              <a:cxnLst/>
              <a:rect l="l" t="t" r="r" b="b"/>
              <a:pathLst>
                <a:path w="2978" h="2108" fill="none" extrusionOk="0">
                  <a:moveTo>
                    <a:pt x="2978" y="1"/>
                  </a:moveTo>
                  <a:cubicBezTo>
                    <a:pt x="2978" y="1"/>
                    <a:pt x="2086" y="1358"/>
                    <a:pt x="0" y="2107"/>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94"/>
            <p:cNvSpPr/>
            <p:nvPr/>
          </p:nvSpPr>
          <p:spPr>
            <a:xfrm>
              <a:off x="1992391" y="1233820"/>
              <a:ext cx="120123" cy="54751"/>
            </a:xfrm>
            <a:custGeom>
              <a:avLst/>
              <a:gdLst/>
              <a:ahLst/>
              <a:cxnLst/>
              <a:rect l="l" t="t" r="r" b="b"/>
              <a:pathLst>
                <a:path w="2047" h="933" fill="none" extrusionOk="0">
                  <a:moveTo>
                    <a:pt x="2046" y="1"/>
                  </a:moveTo>
                  <a:cubicBezTo>
                    <a:pt x="2046" y="1"/>
                    <a:pt x="872" y="932"/>
                    <a:pt x="1" y="466"/>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94"/>
            <p:cNvSpPr/>
            <p:nvPr/>
          </p:nvSpPr>
          <p:spPr>
            <a:xfrm>
              <a:off x="1875906" y="1094743"/>
              <a:ext cx="45244" cy="212841"/>
            </a:xfrm>
            <a:custGeom>
              <a:avLst/>
              <a:gdLst/>
              <a:ahLst/>
              <a:cxnLst/>
              <a:rect l="l" t="t" r="r" b="b"/>
              <a:pathLst>
                <a:path w="771" h="3627" fill="none" extrusionOk="0">
                  <a:moveTo>
                    <a:pt x="770" y="1"/>
                  </a:moveTo>
                  <a:cubicBezTo>
                    <a:pt x="770" y="1"/>
                    <a:pt x="0" y="1439"/>
                    <a:pt x="325" y="3626"/>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4"/>
            <p:cNvSpPr/>
            <p:nvPr/>
          </p:nvSpPr>
          <p:spPr>
            <a:xfrm>
              <a:off x="1842633" y="1082889"/>
              <a:ext cx="47592" cy="118891"/>
            </a:xfrm>
            <a:custGeom>
              <a:avLst/>
              <a:gdLst/>
              <a:ahLst/>
              <a:cxnLst/>
              <a:rect l="l" t="t" r="r" b="b"/>
              <a:pathLst>
                <a:path w="811" h="2026" fill="none" extrusionOk="0">
                  <a:moveTo>
                    <a:pt x="264" y="0"/>
                  </a:moveTo>
                  <a:cubicBezTo>
                    <a:pt x="264" y="0"/>
                    <a:pt x="0" y="1479"/>
                    <a:pt x="811" y="2026"/>
                  </a:cubicBez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94"/>
            <p:cNvSpPr/>
            <p:nvPr/>
          </p:nvSpPr>
          <p:spPr>
            <a:xfrm>
              <a:off x="1607258" y="935479"/>
              <a:ext cx="124876" cy="341180"/>
            </a:xfrm>
            <a:custGeom>
              <a:avLst/>
              <a:gdLst/>
              <a:ahLst/>
              <a:cxnLst/>
              <a:rect l="l" t="t" r="r" b="b"/>
              <a:pathLst>
                <a:path w="2128" h="5814" fill="none" extrusionOk="0">
                  <a:moveTo>
                    <a:pt x="2127" y="5814"/>
                  </a:moveTo>
                  <a:lnTo>
                    <a:pt x="1" y="0"/>
                  </a:lnTo>
                </a:path>
              </a:pathLst>
            </a:custGeom>
            <a:noFill/>
            <a:ln w="35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4"/>
            <p:cNvSpPr/>
            <p:nvPr/>
          </p:nvSpPr>
          <p:spPr>
            <a:xfrm>
              <a:off x="1576333" y="1017458"/>
              <a:ext cx="97530" cy="105863"/>
            </a:xfrm>
            <a:custGeom>
              <a:avLst/>
              <a:gdLst/>
              <a:ahLst/>
              <a:cxnLst/>
              <a:rect l="l" t="t" r="r" b="b"/>
              <a:pathLst>
                <a:path w="1662" h="1804" fill="none" extrusionOk="0">
                  <a:moveTo>
                    <a:pt x="1" y="1"/>
                  </a:moveTo>
                  <a:cubicBezTo>
                    <a:pt x="366" y="750"/>
                    <a:pt x="933" y="1378"/>
                    <a:pt x="1662" y="1804"/>
                  </a:cubicBezTo>
                </a:path>
              </a:pathLst>
            </a:custGeom>
            <a:noFill/>
            <a:ln w="35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94"/>
            <p:cNvSpPr/>
            <p:nvPr/>
          </p:nvSpPr>
          <p:spPr>
            <a:xfrm>
              <a:off x="1543060" y="1044804"/>
              <a:ext cx="73764" cy="45244"/>
            </a:xfrm>
            <a:custGeom>
              <a:avLst/>
              <a:gdLst/>
              <a:ahLst/>
              <a:cxnLst/>
              <a:rect l="l" t="t" r="r" b="b"/>
              <a:pathLst>
                <a:path w="1257" h="771" fill="none" extrusionOk="0">
                  <a:moveTo>
                    <a:pt x="1" y="1"/>
                  </a:moveTo>
                  <a:cubicBezTo>
                    <a:pt x="1" y="1"/>
                    <a:pt x="629" y="771"/>
                    <a:pt x="1257" y="588"/>
                  </a:cubicBezTo>
                </a:path>
              </a:pathLst>
            </a:custGeom>
            <a:noFill/>
            <a:ln w="35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4"/>
            <p:cNvSpPr/>
            <p:nvPr/>
          </p:nvSpPr>
          <p:spPr>
            <a:xfrm>
              <a:off x="1676210" y="980606"/>
              <a:ext cx="22651" cy="142716"/>
            </a:xfrm>
            <a:custGeom>
              <a:avLst/>
              <a:gdLst/>
              <a:ahLst/>
              <a:cxnLst/>
              <a:rect l="l" t="t" r="r" b="b"/>
              <a:pathLst>
                <a:path w="386" h="2432" fill="none" extrusionOk="0">
                  <a:moveTo>
                    <a:pt x="223" y="1"/>
                  </a:moveTo>
                  <a:cubicBezTo>
                    <a:pt x="385" y="811"/>
                    <a:pt x="304" y="1662"/>
                    <a:pt x="0" y="2432"/>
                  </a:cubicBezTo>
                </a:path>
              </a:pathLst>
            </a:custGeom>
            <a:noFill/>
            <a:ln w="35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94"/>
            <p:cNvSpPr/>
            <p:nvPr/>
          </p:nvSpPr>
          <p:spPr>
            <a:xfrm>
              <a:off x="1692876" y="981838"/>
              <a:ext cx="38085" cy="72532"/>
            </a:xfrm>
            <a:custGeom>
              <a:avLst/>
              <a:gdLst/>
              <a:ahLst/>
              <a:cxnLst/>
              <a:rect l="l" t="t" r="r" b="b"/>
              <a:pathLst>
                <a:path w="649" h="1236" fill="none" extrusionOk="0">
                  <a:moveTo>
                    <a:pt x="648" y="0"/>
                  </a:moveTo>
                  <a:cubicBezTo>
                    <a:pt x="648" y="0"/>
                    <a:pt x="608" y="1013"/>
                    <a:pt x="0" y="1236"/>
                  </a:cubicBezTo>
                </a:path>
              </a:pathLst>
            </a:custGeom>
            <a:noFill/>
            <a:ln w="35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4"/>
            <p:cNvSpPr/>
            <p:nvPr/>
          </p:nvSpPr>
          <p:spPr>
            <a:xfrm>
              <a:off x="1743988" y="1447365"/>
              <a:ext cx="262428" cy="272698"/>
            </a:xfrm>
            <a:custGeom>
              <a:avLst/>
              <a:gdLst/>
              <a:ahLst/>
              <a:cxnLst/>
              <a:rect l="l" t="t" r="r" b="b"/>
              <a:pathLst>
                <a:path w="4472" h="4647" extrusionOk="0">
                  <a:moveTo>
                    <a:pt x="1841" y="1"/>
                  </a:moveTo>
                  <a:cubicBezTo>
                    <a:pt x="1671" y="1"/>
                    <a:pt x="1490" y="9"/>
                    <a:pt x="1296" y="28"/>
                  </a:cubicBezTo>
                  <a:lnTo>
                    <a:pt x="0" y="4646"/>
                  </a:lnTo>
                  <a:lnTo>
                    <a:pt x="4436" y="2074"/>
                  </a:lnTo>
                  <a:cubicBezTo>
                    <a:pt x="4436" y="2074"/>
                    <a:pt x="4472" y="1"/>
                    <a:pt x="1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94"/>
            <p:cNvSpPr/>
            <p:nvPr/>
          </p:nvSpPr>
          <p:spPr>
            <a:xfrm>
              <a:off x="1824207" y="1382756"/>
              <a:ext cx="203922" cy="172820"/>
            </a:xfrm>
            <a:custGeom>
              <a:avLst/>
              <a:gdLst/>
              <a:ahLst/>
              <a:cxnLst/>
              <a:rect l="l" t="t" r="r" b="b"/>
              <a:pathLst>
                <a:path w="3475" h="2945" extrusionOk="0">
                  <a:moveTo>
                    <a:pt x="1856" y="0"/>
                  </a:moveTo>
                  <a:cubicBezTo>
                    <a:pt x="789" y="0"/>
                    <a:pt x="0" y="1172"/>
                    <a:pt x="578" y="2182"/>
                  </a:cubicBezTo>
                  <a:cubicBezTo>
                    <a:pt x="859" y="2699"/>
                    <a:pt x="1355" y="2944"/>
                    <a:pt x="1851" y="2944"/>
                  </a:cubicBezTo>
                  <a:cubicBezTo>
                    <a:pt x="2461" y="2944"/>
                    <a:pt x="3070" y="2572"/>
                    <a:pt x="3272" y="1878"/>
                  </a:cubicBezTo>
                  <a:cubicBezTo>
                    <a:pt x="3474" y="1088"/>
                    <a:pt x="3029" y="278"/>
                    <a:pt x="2259" y="55"/>
                  </a:cubicBezTo>
                  <a:cubicBezTo>
                    <a:pt x="2122" y="18"/>
                    <a:pt x="1987" y="0"/>
                    <a:pt x="1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4"/>
            <p:cNvSpPr/>
            <p:nvPr/>
          </p:nvSpPr>
          <p:spPr>
            <a:xfrm>
              <a:off x="1745162" y="1469195"/>
              <a:ext cx="189016" cy="248462"/>
            </a:xfrm>
            <a:custGeom>
              <a:avLst/>
              <a:gdLst/>
              <a:ahLst/>
              <a:cxnLst/>
              <a:rect l="l" t="t" r="r" b="b"/>
              <a:pathLst>
                <a:path w="3221" h="4234" fill="none" extrusionOk="0">
                  <a:moveTo>
                    <a:pt x="3221" y="0"/>
                  </a:moveTo>
                  <a:lnTo>
                    <a:pt x="0" y="4234"/>
                  </a:lnTo>
                </a:path>
              </a:pathLst>
            </a:custGeom>
            <a:noFill/>
            <a:ln w="35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94"/>
            <p:cNvSpPr/>
            <p:nvPr/>
          </p:nvSpPr>
          <p:spPr>
            <a:xfrm>
              <a:off x="1828373" y="1481049"/>
              <a:ext cx="34505" cy="121297"/>
            </a:xfrm>
            <a:custGeom>
              <a:avLst/>
              <a:gdLst/>
              <a:ahLst/>
              <a:cxnLst/>
              <a:rect l="l" t="t" r="r" b="b"/>
              <a:pathLst>
                <a:path w="588" h="2067" fill="none" extrusionOk="0">
                  <a:moveTo>
                    <a:pt x="588" y="1"/>
                  </a:moveTo>
                  <a:cubicBezTo>
                    <a:pt x="203" y="609"/>
                    <a:pt x="0" y="1338"/>
                    <a:pt x="41" y="2067"/>
                  </a:cubicBezTo>
                </a:path>
              </a:pathLst>
            </a:custGeom>
            <a:noFill/>
            <a:ln w="30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4"/>
            <p:cNvSpPr/>
            <p:nvPr/>
          </p:nvSpPr>
          <p:spPr>
            <a:xfrm>
              <a:off x="1810534" y="1469195"/>
              <a:ext cx="26172" cy="71358"/>
            </a:xfrm>
            <a:custGeom>
              <a:avLst/>
              <a:gdLst/>
              <a:ahLst/>
              <a:cxnLst/>
              <a:rect l="l" t="t" r="r" b="b"/>
              <a:pathLst>
                <a:path w="446" h="1216" fill="none" extrusionOk="0">
                  <a:moveTo>
                    <a:pt x="284" y="0"/>
                  </a:moveTo>
                  <a:cubicBezTo>
                    <a:pt x="284" y="0"/>
                    <a:pt x="0" y="831"/>
                    <a:pt x="446" y="1216"/>
                  </a:cubicBezTo>
                </a:path>
              </a:pathLst>
            </a:custGeom>
            <a:noFill/>
            <a:ln w="30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94"/>
            <p:cNvSpPr/>
            <p:nvPr/>
          </p:nvSpPr>
          <p:spPr>
            <a:xfrm>
              <a:off x="1830721" y="1545248"/>
              <a:ext cx="111790" cy="58330"/>
            </a:xfrm>
            <a:custGeom>
              <a:avLst/>
              <a:gdLst/>
              <a:ahLst/>
              <a:cxnLst/>
              <a:rect l="l" t="t" r="r" b="b"/>
              <a:pathLst>
                <a:path w="1905" h="994" fill="none" extrusionOk="0">
                  <a:moveTo>
                    <a:pt x="1905" y="1"/>
                  </a:moveTo>
                  <a:cubicBezTo>
                    <a:pt x="1378" y="527"/>
                    <a:pt x="730" y="872"/>
                    <a:pt x="1" y="993"/>
                  </a:cubicBezTo>
                </a:path>
              </a:pathLst>
            </a:custGeom>
            <a:noFill/>
            <a:ln w="30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94"/>
            <p:cNvSpPr/>
            <p:nvPr/>
          </p:nvSpPr>
          <p:spPr>
            <a:xfrm>
              <a:off x="1890166" y="1577347"/>
              <a:ext cx="71358" cy="26231"/>
            </a:xfrm>
            <a:custGeom>
              <a:avLst/>
              <a:gdLst/>
              <a:ahLst/>
              <a:cxnLst/>
              <a:rect l="l" t="t" r="r" b="b"/>
              <a:pathLst>
                <a:path w="1216" h="447" fill="none" extrusionOk="0">
                  <a:moveTo>
                    <a:pt x="1216" y="1"/>
                  </a:moveTo>
                  <a:cubicBezTo>
                    <a:pt x="1216" y="1"/>
                    <a:pt x="466" y="446"/>
                    <a:pt x="1" y="122"/>
                  </a:cubicBezTo>
                </a:path>
              </a:pathLst>
            </a:custGeom>
            <a:noFill/>
            <a:ln w="30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94"/>
            <p:cNvSpPr/>
            <p:nvPr/>
          </p:nvSpPr>
          <p:spPr>
            <a:xfrm>
              <a:off x="1651270" y="1213633"/>
              <a:ext cx="219942" cy="322167"/>
            </a:xfrm>
            <a:custGeom>
              <a:avLst/>
              <a:gdLst/>
              <a:ahLst/>
              <a:cxnLst/>
              <a:rect l="l" t="t" r="r" b="b"/>
              <a:pathLst>
                <a:path w="3748" h="5490" extrusionOk="0">
                  <a:moveTo>
                    <a:pt x="2155" y="1"/>
                  </a:moveTo>
                  <a:cubicBezTo>
                    <a:pt x="1581" y="1"/>
                    <a:pt x="859" y="242"/>
                    <a:pt x="0" y="993"/>
                  </a:cubicBezTo>
                  <a:lnTo>
                    <a:pt x="1661" y="5490"/>
                  </a:lnTo>
                  <a:lnTo>
                    <a:pt x="3747" y="790"/>
                  </a:lnTo>
                  <a:cubicBezTo>
                    <a:pt x="3747" y="790"/>
                    <a:pt x="3193" y="1"/>
                    <a:pt x="2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94"/>
            <p:cNvSpPr/>
            <p:nvPr/>
          </p:nvSpPr>
          <p:spPr>
            <a:xfrm>
              <a:off x="1658371" y="1135058"/>
              <a:ext cx="193828" cy="171881"/>
            </a:xfrm>
            <a:custGeom>
              <a:avLst/>
              <a:gdLst/>
              <a:ahLst/>
              <a:cxnLst/>
              <a:rect l="l" t="t" r="r" b="b"/>
              <a:pathLst>
                <a:path w="3303" h="2929" extrusionOk="0">
                  <a:moveTo>
                    <a:pt x="1668" y="1"/>
                  </a:moveTo>
                  <a:cubicBezTo>
                    <a:pt x="1505" y="1"/>
                    <a:pt x="1339" y="27"/>
                    <a:pt x="1175" y="83"/>
                  </a:cubicBezTo>
                  <a:cubicBezTo>
                    <a:pt x="406" y="347"/>
                    <a:pt x="1" y="1177"/>
                    <a:pt x="264" y="1947"/>
                  </a:cubicBezTo>
                  <a:cubicBezTo>
                    <a:pt x="486" y="2550"/>
                    <a:pt x="1043" y="2929"/>
                    <a:pt x="1644" y="2929"/>
                  </a:cubicBezTo>
                  <a:cubicBezTo>
                    <a:pt x="1811" y="2929"/>
                    <a:pt x="1981" y="2900"/>
                    <a:pt x="2148" y="2838"/>
                  </a:cubicBezTo>
                  <a:cubicBezTo>
                    <a:pt x="2897" y="2575"/>
                    <a:pt x="3302" y="1744"/>
                    <a:pt x="3039" y="975"/>
                  </a:cubicBezTo>
                  <a:cubicBezTo>
                    <a:pt x="2832" y="368"/>
                    <a:pt x="2272" y="1"/>
                    <a:pt x="16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94"/>
            <p:cNvSpPr/>
            <p:nvPr/>
          </p:nvSpPr>
          <p:spPr>
            <a:xfrm>
              <a:off x="1747509" y="1220734"/>
              <a:ext cx="8392" cy="311487"/>
            </a:xfrm>
            <a:custGeom>
              <a:avLst/>
              <a:gdLst/>
              <a:ahLst/>
              <a:cxnLst/>
              <a:rect l="l" t="t" r="r" b="b"/>
              <a:pathLst>
                <a:path w="143" h="5308" fill="none" extrusionOk="0">
                  <a:moveTo>
                    <a:pt x="143" y="1"/>
                  </a:moveTo>
                  <a:lnTo>
                    <a:pt x="1" y="5308"/>
                  </a:lnTo>
                </a:path>
              </a:pathLst>
            </a:custGeom>
            <a:noFill/>
            <a:ln w="35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94"/>
            <p:cNvSpPr/>
            <p:nvPr/>
          </p:nvSpPr>
          <p:spPr>
            <a:xfrm>
              <a:off x="1704730" y="1271846"/>
              <a:ext cx="45244" cy="117776"/>
            </a:xfrm>
            <a:custGeom>
              <a:avLst/>
              <a:gdLst/>
              <a:ahLst/>
              <a:cxnLst/>
              <a:rect l="l" t="t" r="r" b="b"/>
              <a:pathLst>
                <a:path w="771" h="2007" fill="none" extrusionOk="0">
                  <a:moveTo>
                    <a:pt x="1" y="1"/>
                  </a:moveTo>
                  <a:cubicBezTo>
                    <a:pt x="41" y="730"/>
                    <a:pt x="304" y="1439"/>
                    <a:pt x="770" y="2006"/>
                  </a:cubicBezTo>
                </a:path>
              </a:pathLst>
            </a:custGeom>
            <a:noFill/>
            <a:ln w="30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94"/>
            <p:cNvSpPr/>
            <p:nvPr/>
          </p:nvSpPr>
          <p:spPr>
            <a:xfrm>
              <a:off x="1669051" y="1283759"/>
              <a:ext cx="49997" cy="52345"/>
            </a:xfrm>
            <a:custGeom>
              <a:avLst/>
              <a:gdLst/>
              <a:ahLst/>
              <a:cxnLst/>
              <a:rect l="l" t="t" r="r" b="b"/>
              <a:pathLst>
                <a:path w="852" h="892" fill="none" extrusionOk="0">
                  <a:moveTo>
                    <a:pt x="1" y="0"/>
                  </a:moveTo>
                  <a:cubicBezTo>
                    <a:pt x="1" y="0"/>
                    <a:pt x="264" y="831"/>
                    <a:pt x="852" y="892"/>
                  </a:cubicBezTo>
                </a:path>
              </a:pathLst>
            </a:custGeom>
            <a:noFill/>
            <a:ln w="30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94"/>
            <p:cNvSpPr/>
            <p:nvPr/>
          </p:nvSpPr>
          <p:spPr>
            <a:xfrm>
              <a:off x="1751089" y="1277832"/>
              <a:ext cx="57098" cy="112964"/>
            </a:xfrm>
            <a:custGeom>
              <a:avLst/>
              <a:gdLst/>
              <a:ahLst/>
              <a:cxnLst/>
              <a:rect l="l" t="t" r="r" b="b"/>
              <a:pathLst>
                <a:path w="973" h="1925" fill="none" extrusionOk="0">
                  <a:moveTo>
                    <a:pt x="973" y="0"/>
                  </a:moveTo>
                  <a:cubicBezTo>
                    <a:pt x="851" y="729"/>
                    <a:pt x="507" y="1398"/>
                    <a:pt x="1" y="1924"/>
                  </a:cubicBezTo>
                </a:path>
              </a:pathLst>
            </a:custGeom>
            <a:noFill/>
            <a:ln w="30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94"/>
            <p:cNvSpPr/>
            <p:nvPr/>
          </p:nvSpPr>
          <p:spPr>
            <a:xfrm>
              <a:off x="1787941" y="1293265"/>
              <a:ext cx="54751" cy="46418"/>
            </a:xfrm>
            <a:custGeom>
              <a:avLst/>
              <a:gdLst/>
              <a:ahLst/>
              <a:cxnLst/>
              <a:rect l="l" t="t" r="r" b="b"/>
              <a:pathLst>
                <a:path w="933" h="791" fill="none" extrusionOk="0">
                  <a:moveTo>
                    <a:pt x="932" y="0"/>
                  </a:moveTo>
                  <a:cubicBezTo>
                    <a:pt x="932" y="0"/>
                    <a:pt x="568" y="790"/>
                    <a:pt x="1" y="790"/>
                  </a:cubicBezTo>
                </a:path>
              </a:pathLst>
            </a:custGeom>
            <a:noFill/>
            <a:ln w="30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94"/>
            <p:cNvSpPr/>
            <p:nvPr/>
          </p:nvSpPr>
          <p:spPr>
            <a:xfrm>
              <a:off x="1335324" y="1241860"/>
              <a:ext cx="403912" cy="419932"/>
            </a:xfrm>
            <a:custGeom>
              <a:avLst/>
              <a:gdLst/>
              <a:ahLst/>
              <a:cxnLst/>
              <a:rect l="l" t="t" r="r" b="b"/>
              <a:pathLst>
                <a:path w="6883" h="7156" extrusionOk="0">
                  <a:moveTo>
                    <a:pt x="4027" y="1"/>
                  </a:moveTo>
                  <a:cubicBezTo>
                    <a:pt x="1" y="1"/>
                    <a:pt x="36" y="3165"/>
                    <a:pt x="36" y="3165"/>
                  </a:cubicBezTo>
                  <a:lnTo>
                    <a:pt x="6883" y="7156"/>
                  </a:lnTo>
                  <a:lnTo>
                    <a:pt x="4898" y="46"/>
                  </a:lnTo>
                  <a:cubicBezTo>
                    <a:pt x="4588" y="15"/>
                    <a:pt x="4298" y="1"/>
                    <a:pt x="4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94"/>
            <p:cNvSpPr/>
            <p:nvPr/>
          </p:nvSpPr>
          <p:spPr>
            <a:xfrm>
              <a:off x="1294657" y="1140867"/>
              <a:ext cx="303154" cy="265362"/>
            </a:xfrm>
            <a:custGeom>
              <a:avLst/>
              <a:gdLst/>
              <a:ahLst/>
              <a:cxnLst/>
              <a:rect l="l" t="t" r="r" b="b"/>
              <a:pathLst>
                <a:path w="5166" h="4522" extrusionOk="0">
                  <a:moveTo>
                    <a:pt x="2585" y="0"/>
                  </a:moveTo>
                  <a:cubicBezTo>
                    <a:pt x="2210" y="0"/>
                    <a:pt x="1830" y="93"/>
                    <a:pt x="1479" y="288"/>
                  </a:cubicBezTo>
                  <a:cubicBezTo>
                    <a:pt x="385" y="896"/>
                    <a:pt x="0" y="2273"/>
                    <a:pt x="608" y="3367"/>
                  </a:cubicBezTo>
                  <a:cubicBezTo>
                    <a:pt x="1023" y="4100"/>
                    <a:pt x="1797" y="4522"/>
                    <a:pt x="2594" y="4522"/>
                  </a:cubicBezTo>
                  <a:cubicBezTo>
                    <a:pt x="2965" y="4522"/>
                    <a:pt x="3340" y="4431"/>
                    <a:pt x="3687" y="4238"/>
                  </a:cubicBezTo>
                  <a:cubicBezTo>
                    <a:pt x="4781" y="3630"/>
                    <a:pt x="5166" y="2253"/>
                    <a:pt x="4558" y="1159"/>
                  </a:cubicBezTo>
                  <a:cubicBezTo>
                    <a:pt x="4145" y="416"/>
                    <a:pt x="3377" y="0"/>
                    <a:pt x="2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94"/>
            <p:cNvSpPr/>
            <p:nvPr/>
          </p:nvSpPr>
          <p:spPr>
            <a:xfrm>
              <a:off x="1446821" y="1273079"/>
              <a:ext cx="291241" cy="382786"/>
            </a:xfrm>
            <a:custGeom>
              <a:avLst/>
              <a:gdLst/>
              <a:ahLst/>
              <a:cxnLst/>
              <a:rect l="l" t="t" r="r" b="b"/>
              <a:pathLst>
                <a:path w="4963" h="6523" fill="none" extrusionOk="0">
                  <a:moveTo>
                    <a:pt x="0" y="0"/>
                  </a:moveTo>
                  <a:lnTo>
                    <a:pt x="4963" y="6522"/>
                  </a:lnTo>
                </a:path>
              </a:pathLst>
            </a:custGeom>
            <a:noFill/>
            <a:ln w="5075"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94"/>
            <p:cNvSpPr/>
            <p:nvPr/>
          </p:nvSpPr>
          <p:spPr>
            <a:xfrm>
              <a:off x="1556146" y="1292092"/>
              <a:ext cx="51171" cy="187843"/>
            </a:xfrm>
            <a:custGeom>
              <a:avLst/>
              <a:gdLst/>
              <a:ahLst/>
              <a:cxnLst/>
              <a:rect l="l" t="t" r="r" b="b"/>
              <a:pathLst>
                <a:path w="872" h="3201" fill="none" extrusionOk="0">
                  <a:moveTo>
                    <a:pt x="1" y="0"/>
                  </a:moveTo>
                  <a:cubicBezTo>
                    <a:pt x="1" y="0"/>
                    <a:pt x="872" y="1195"/>
                    <a:pt x="851" y="3201"/>
                  </a:cubicBezTo>
                </a:path>
              </a:pathLst>
            </a:custGeom>
            <a:noFill/>
            <a:ln w="45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94"/>
            <p:cNvSpPr/>
            <p:nvPr/>
          </p:nvSpPr>
          <p:spPr>
            <a:xfrm>
              <a:off x="1596578" y="1274252"/>
              <a:ext cx="39259" cy="109384"/>
            </a:xfrm>
            <a:custGeom>
              <a:avLst/>
              <a:gdLst/>
              <a:ahLst/>
              <a:cxnLst/>
              <a:rect l="l" t="t" r="r" b="b"/>
              <a:pathLst>
                <a:path w="669" h="1864" fill="none" extrusionOk="0">
                  <a:moveTo>
                    <a:pt x="264" y="0"/>
                  </a:moveTo>
                  <a:cubicBezTo>
                    <a:pt x="264" y="0"/>
                    <a:pt x="669" y="1276"/>
                    <a:pt x="0" y="1864"/>
                  </a:cubicBezTo>
                </a:path>
              </a:pathLst>
            </a:custGeom>
            <a:noFill/>
            <a:ln w="45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94"/>
            <p:cNvSpPr/>
            <p:nvPr/>
          </p:nvSpPr>
          <p:spPr>
            <a:xfrm>
              <a:off x="1433735" y="1391911"/>
              <a:ext cx="171236" cy="89197"/>
            </a:xfrm>
            <a:custGeom>
              <a:avLst/>
              <a:gdLst/>
              <a:ahLst/>
              <a:cxnLst/>
              <a:rect l="l" t="t" r="r" b="b"/>
              <a:pathLst>
                <a:path w="2918" h="1520" fill="none" extrusionOk="0">
                  <a:moveTo>
                    <a:pt x="0" y="1"/>
                  </a:moveTo>
                  <a:cubicBezTo>
                    <a:pt x="0" y="1"/>
                    <a:pt x="952" y="1115"/>
                    <a:pt x="2917" y="1520"/>
                  </a:cubicBezTo>
                </a:path>
              </a:pathLst>
            </a:custGeom>
            <a:noFill/>
            <a:ln w="45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94"/>
            <p:cNvSpPr/>
            <p:nvPr/>
          </p:nvSpPr>
          <p:spPr>
            <a:xfrm>
              <a:off x="1402809" y="1441849"/>
              <a:ext cx="111790" cy="40491"/>
            </a:xfrm>
            <a:custGeom>
              <a:avLst/>
              <a:gdLst/>
              <a:ahLst/>
              <a:cxnLst/>
              <a:rect l="l" t="t" r="r" b="b"/>
              <a:pathLst>
                <a:path w="1905" h="690" fill="none" extrusionOk="0">
                  <a:moveTo>
                    <a:pt x="1" y="0"/>
                  </a:moveTo>
                  <a:cubicBezTo>
                    <a:pt x="1" y="0"/>
                    <a:pt x="1175" y="689"/>
                    <a:pt x="1905" y="162"/>
                  </a:cubicBezTo>
                </a:path>
              </a:pathLst>
            </a:custGeom>
            <a:noFill/>
            <a:ln w="4550" cap="rnd" cmpd="sng">
              <a:solidFill>
                <a:srgbClr val="1E18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94"/>
            <p:cNvSpPr/>
            <p:nvPr/>
          </p:nvSpPr>
          <p:spPr>
            <a:xfrm>
              <a:off x="2522527" y="1729628"/>
              <a:ext cx="1797328" cy="404029"/>
            </a:xfrm>
            <a:custGeom>
              <a:avLst/>
              <a:gdLst/>
              <a:ahLst/>
              <a:cxnLst/>
              <a:rect l="l" t="t" r="r" b="b"/>
              <a:pathLst>
                <a:path w="30628" h="6885" extrusionOk="0">
                  <a:moveTo>
                    <a:pt x="14711" y="0"/>
                  </a:moveTo>
                  <a:cubicBezTo>
                    <a:pt x="14078" y="0"/>
                    <a:pt x="13590" y="371"/>
                    <a:pt x="13268" y="869"/>
                  </a:cubicBezTo>
                  <a:cubicBezTo>
                    <a:pt x="12965" y="1396"/>
                    <a:pt x="12823" y="1983"/>
                    <a:pt x="12823" y="2591"/>
                  </a:cubicBezTo>
                  <a:cubicBezTo>
                    <a:pt x="12803" y="3179"/>
                    <a:pt x="12762" y="3847"/>
                    <a:pt x="12296" y="4191"/>
                  </a:cubicBezTo>
                  <a:cubicBezTo>
                    <a:pt x="12113" y="4322"/>
                    <a:pt x="11900" y="4378"/>
                    <a:pt x="11681" y="4378"/>
                  </a:cubicBezTo>
                  <a:cubicBezTo>
                    <a:pt x="11391" y="4378"/>
                    <a:pt x="11091" y="4281"/>
                    <a:pt x="10838" y="4131"/>
                  </a:cubicBezTo>
                  <a:cubicBezTo>
                    <a:pt x="10372" y="3888"/>
                    <a:pt x="9967" y="3523"/>
                    <a:pt x="9481" y="3381"/>
                  </a:cubicBezTo>
                  <a:cubicBezTo>
                    <a:pt x="9285" y="3320"/>
                    <a:pt x="9085" y="3290"/>
                    <a:pt x="8888" y="3290"/>
                  </a:cubicBezTo>
                  <a:cubicBezTo>
                    <a:pt x="8433" y="3290"/>
                    <a:pt x="7991" y="3449"/>
                    <a:pt x="7637" y="3746"/>
                  </a:cubicBezTo>
                  <a:cubicBezTo>
                    <a:pt x="7484" y="3864"/>
                    <a:pt x="7296" y="3927"/>
                    <a:pt x="7106" y="3927"/>
                  </a:cubicBezTo>
                  <a:cubicBezTo>
                    <a:pt x="6970" y="3927"/>
                    <a:pt x="6832" y="3894"/>
                    <a:pt x="6705" y="3827"/>
                  </a:cubicBezTo>
                  <a:cubicBezTo>
                    <a:pt x="6584" y="3746"/>
                    <a:pt x="6442" y="3685"/>
                    <a:pt x="6300" y="3604"/>
                  </a:cubicBezTo>
                  <a:cubicBezTo>
                    <a:pt x="6056" y="3451"/>
                    <a:pt x="5776" y="3379"/>
                    <a:pt x="5489" y="3379"/>
                  </a:cubicBezTo>
                  <a:cubicBezTo>
                    <a:pt x="5395" y="3379"/>
                    <a:pt x="5301" y="3387"/>
                    <a:pt x="5207" y="3401"/>
                  </a:cubicBezTo>
                  <a:cubicBezTo>
                    <a:pt x="5085" y="3442"/>
                    <a:pt x="4943" y="3503"/>
                    <a:pt x="4822" y="3584"/>
                  </a:cubicBezTo>
                  <a:cubicBezTo>
                    <a:pt x="4680" y="3685"/>
                    <a:pt x="4513" y="3736"/>
                    <a:pt x="4346" y="3736"/>
                  </a:cubicBezTo>
                  <a:cubicBezTo>
                    <a:pt x="4179" y="3736"/>
                    <a:pt x="4011" y="3685"/>
                    <a:pt x="3870" y="3584"/>
                  </a:cubicBezTo>
                  <a:cubicBezTo>
                    <a:pt x="3465" y="3300"/>
                    <a:pt x="2978" y="3138"/>
                    <a:pt x="2472" y="3138"/>
                  </a:cubicBezTo>
                  <a:cubicBezTo>
                    <a:pt x="1682" y="3138"/>
                    <a:pt x="933" y="3503"/>
                    <a:pt x="446" y="4131"/>
                  </a:cubicBezTo>
                  <a:cubicBezTo>
                    <a:pt x="143" y="4516"/>
                    <a:pt x="1" y="5022"/>
                    <a:pt x="102" y="5508"/>
                  </a:cubicBezTo>
                  <a:cubicBezTo>
                    <a:pt x="264" y="6258"/>
                    <a:pt x="1054" y="6683"/>
                    <a:pt x="1824" y="6825"/>
                  </a:cubicBezTo>
                  <a:cubicBezTo>
                    <a:pt x="2069" y="6864"/>
                    <a:pt x="2317" y="6885"/>
                    <a:pt x="2564" y="6885"/>
                  </a:cubicBezTo>
                  <a:cubicBezTo>
                    <a:pt x="3071" y="6885"/>
                    <a:pt x="3575" y="6799"/>
                    <a:pt x="4052" y="6622"/>
                  </a:cubicBezTo>
                  <a:cubicBezTo>
                    <a:pt x="4153" y="6602"/>
                    <a:pt x="4255" y="6582"/>
                    <a:pt x="4356" y="6582"/>
                  </a:cubicBezTo>
                  <a:lnTo>
                    <a:pt x="29858" y="6582"/>
                  </a:lnTo>
                  <a:cubicBezTo>
                    <a:pt x="30425" y="6582"/>
                    <a:pt x="30628" y="5832"/>
                    <a:pt x="30486" y="5285"/>
                  </a:cubicBezTo>
                  <a:cubicBezTo>
                    <a:pt x="30344" y="4738"/>
                    <a:pt x="29838" y="4333"/>
                    <a:pt x="29331" y="4070"/>
                  </a:cubicBezTo>
                  <a:cubicBezTo>
                    <a:pt x="28749" y="3796"/>
                    <a:pt x="28120" y="3661"/>
                    <a:pt x="27494" y="3661"/>
                  </a:cubicBezTo>
                  <a:cubicBezTo>
                    <a:pt x="26683" y="3661"/>
                    <a:pt x="25876" y="3888"/>
                    <a:pt x="25179" y="4333"/>
                  </a:cubicBezTo>
                  <a:cubicBezTo>
                    <a:pt x="25045" y="4413"/>
                    <a:pt x="24892" y="4454"/>
                    <a:pt x="24740" y="4454"/>
                  </a:cubicBezTo>
                  <a:cubicBezTo>
                    <a:pt x="24546" y="4454"/>
                    <a:pt x="24354" y="4388"/>
                    <a:pt x="24207" y="4252"/>
                  </a:cubicBezTo>
                  <a:cubicBezTo>
                    <a:pt x="23759" y="3876"/>
                    <a:pt x="23201" y="3674"/>
                    <a:pt x="22630" y="3674"/>
                  </a:cubicBezTo>
                  <a:cubicBezTo>
                    <a:pt x="22555" y="3674"/>
                    <a:pt x="22479" y="3678"/>
                    <a:pt x="22404" y="3685"/>
                  </a:cubicBezTo>
                  <a:cubicBezTo>
                    <a:pt x="21877" y="3726"/>
                    <a:pt x="21391" y="3908"/>
                    <a:pt x="20945" y="4191"/>
                  </a:cubicBezTo>
                  <a:cubicBezTo>
                    <a:pt x="20817" y="4272"/>
                    <a:pt x="20672" y="4311"/>
                    <a:pt x="20528" y="4311"/>
                  </a:cubicBezTo>
                  <a:cubicBezTo>
                    <a:pt x="20309" y="4311"/>
                    <a:pt x="20092" y="4221"/>
                    <a:pt x="19933" y="4050"/>
                  </a:cubicBezTo>
                  <a:cubicBezTo>
                    <a:pt x="19791" y="3908"/>
                    <a:pt x="19609" y="3786"/>
                    <a:pt x="19406" y="3726"/>
                  </a:cubicBezTo>
                  <a:cubicBezTo>
                    <a:pt x="19222" y="3678"/>
                    <a:pt x="19032" y="3655"/>
                    <a:pt x="18842" y="3655"/>
                  </a:cubicBezTo>
                  <a:cubicBezTo>
                    <a:pt x="18550" y="3655"/>
                    <a:pt x="18258" y="3708"/>
                    <a:pt x="17988" y="3807"/>
                  </a:cubicBezTo>
                  <a:cubicBezTo>
                    <a:pt x="17778" y="3872"/>
                    <a:pt x="17551" y="3946"/>
                    <a:pt x="17335" y="3946"/>
                  </a:cubicBezTo>
                  <a:cubicBezTo>
                    <a:pt x="17217" y="3946"/>
                    <a:pt x="17103" y="3924"/>
                    <a:pt x="16996" y="3867"/>
                  </a:cubicBezTo>
                  <a:cubicBezTo>
                    <a:pt x="16752" y="3685"/>
                    <a:pt x="16611" y="3381"/>
                    <a:pt x="16651" y="3057"/>
                  </a:cubicBezTo>
                  <a:cubicBezTo>
                    <a:pt x="16671" y="2854"/>
                    <a:pt x="16692" y="2672"/>
                    <a:pt x="16712" y="2470"/>
                  </a:cubicBezTo>
                  <a:cubicBezTo>
                    <a:pt x="16732" y="2308"/>
                    <a:pt x="16712" y="2166"/>
                    <a:pt x="16651" y="2024"/>
                  </a:cubicBezTo>
                  <a:cubicBezTo>
                    <a:pt x="16590" y="1902"/>
                    <a:pt x="16509" y="1801"/>
                    <a:pt x="16388" y="1740"/>
                  </a:cubicBezTo>
                  <a:lnTo>
                    <a:pt x="16347" y="1720"/>
                  </a:lnTo>
                  <a:lnTo>
                    <a:pt x="16287" y="1700"/>
                  </a:lnTo>
                  <a:lnTo>
                    <a:pt x="16246" y="1700"/>
                  </a:lnTo>
                  <a:cubicBezTo>
                    <a:pt x="16091" y="1700"/>
                    <a:pt x="15916" y="1737"/>
                    <a:pt x="15777" y="1830"/>
                  </a:cubicBezTo>
                  <a:lnTo>
                    <a:pt x="15777" y="1830"/>
                  </a:lnTo>
                  <a:cubicBezTo>
                    <a:pt x="16018" y="1639"/>
                    <a:pt x="16301" y="396"/>
                    <a:pt x="15233" y="79"/>
                  </a:cubicBezTo>
                  <a:cubicBezTo>
                    <a:pt x="15050" y="25"/>
                    <a:pt x="14875" y="0"/>
                    <a:pt x="14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94"/>
            <p:cNvSpPr/>
            <p:nvPr/>
          </p:nvSpPr>
          <p:spPr>
            <a:xfrm>
              <a:off x="2548406" y="2242512"/>
              <a:ext cx="808645" cy="716748"/>
            </a:xfrm>
            <a:custGeom>
              <a:avLst/>
              <a:gdLst/>
              <a:ahLst/>
              <a:cxnLst/>
              <a:rect l="l" t="t" r="r" b="b"/>
              <a:pathLst>
                <a:path w="13780" h="12214" extrusionOk="0">
                  <a:moveTo>
                    <a:pt x="11438" y="1"/>
                  </a:moveTo>
                  <a:cubicBezTo>
                    <a:pt x="10687" y="1"/>
                    <a:pt x="9962" y="412"/>
                    <a:pt x="9607" y="1123"/>
                  </a:cubicBezTo>
                  <a:cubicBezTo>
                    <a:pt x="9566" y="1224"/>
                    <a:pt x="9526" y="1305"/>
                    <a:pt x="9485" y="1407"/>
                  </a:cubicBezTo>
                  <a:lnTo>
                    <a:pt x="7075" y="8719"/>
                  </a:lnTo>
                  <a:lnTo>
                    <a:pt x="755" y="4303"/>
                  </a:lnTo>
                  <a:cubicBezTo>
                    <a:pt x="685" y="4259"/>
                    <a:pt x="613" y="4240"/>
                    <a:pt x="545" y="4240"/>
                  </a:cubicBezTo>
                  <a:cubicBezTo>
                    <a:pt x="239" y="4240"/>
                    <a:pt x="0" y="4629"/>
                    <a:pt x="248" y="4911"/>
                  </a:cubicBezTo>
                  <a:lnTo>
                    <a:pt x="6913" y="11839"/>
                  </a:lnTo>
                  <a:cubicBezTo>
                    <a:pt x="7150" y="12087"/>
                    <a:pt x="7473" y="12214"/>
                    <a:pt x="7796" y="12214"/>
                  </a:cubicBezTo>
                  <a:cubicBezTo>
                    <a:pt x="8106" y="12214"/>
                    <a:pt x="8417" y="12097"/>
                    <a:pt x="8655" y="11859"/>
                  </a:cubicBezTo>
                  <a:cubicBezTo>
                    <a:pt x="8756" y="11778"/>
                    <a:pt x="8837" y="11656"/>
                    <a:pt x="8898" y="11535"/>
                  </a:cubicBezTo>
                  <a:lnTo>
                    <a:pt x="9019" y="11332"/>
                  </a:lnTo>
                  <a:lnTo>
                    <a:pt x="13273" y="3007"/>
                  </a:lnTo>
                  <a:cubicBezTo>
                    <a:pt x="13779" y="1994"/>
                    <a:pt x="13395" y="738"/>
                    <a:pt x="12382" y="232"/>
                  </a:cubicBezTo>
                  <a:cubicBezTo>
                    <a:pt x="12080" y="75"/>
                    <a:pt x="11756" y="1"/>
                    <a:pt x="11438" y="1"/>
                  </a:cubicBezTo>
                  <a:close/>
                </a:path>
              </a:pathLst>
            </a:custGeom>
            <a:solidFill>
              <a:srgbClr val="FF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94"/>
            <p:cNvSpPr/>
            <p:nvPr/>
          </p:nvSpPr>
          <p:spPr>
            <a:xfrm>
              <a:off x="3051490" y="2243275"/>
              <a:ext cx="305560" cy="386131"/>
            </a:xfrm>
            <a:custGeom>
              <a:avLst/>
              <a:gdLst/>
              <a:ahLst/>
              <a:cxnLst/>
              <a:rect l="l" t="t" r="r" b="b"/>
              <a:pathLst>
                <a:path w="5207" h="6580" extrusionOk="0">
                  <a:moveTo>
                    <a:pt x="2877" y="1"/>
                  </a:moveTo>
                  <a:cubicBezTo>
                    <a:pt x="2127" y="1"/>
                    <a:pt x="1392" y="413"/>
                    <a:pt x="1034" y="1130"/>
                  </a:cubicBezTo>
                  <a:cubicBezTo>
                    <a:pt x="973" y="1211"/>
                    <a:pt x="932" y="1313"/>
                    <a:pt x="912" y="1414"/>
                  </a:cubicBezTo>
                  <a:lnTo>
                    <a:pt x="1" y="4189"/>
                  </a:lnTo>
                  <a:cubicBezTo>
                    <a:pt x="851" y="5101"/>
                    <a:pt x="1803" y="5911"/>
                    <a:pt x="2857" y="6579"/>
                  </a:cubicBezTo>
                  <a:lnTo>
                    <a:pt x="4700" y="2994"/>
                  </a:lnTo>
                  <a:cubicBezTo>
                    <a:pt x="5206" y="1981"/>
                    <a:pt x="4801" y="746"/>
                    <a:pt x="3789" y="219"/>
                  </a:cubicBezTo>
                  <a:cubicBezTo>
                    <a:pt x="3499" y="71"/>
                    <a:pt x="3186" y="1"/>
                    <a:pt x="2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94"/>
            <p:cNvSpPr/>
            <p:nvPr/>
          </p:nvSpPr>
          <p:spPr>
            <a:xfrm>
              <a:off x="2409622" y="2362576"/>
              <a:ext cx="209262" cy="199051"/>
            </a:xfrm>
            <a:custGeom>
              <a:avLst/>
              <a:gdLst/>
              <a:ahLst/>
              <a:cxnLst/>
              <a:rect l="l" t="t" r="r" b="b"/>
              <a:pathLst>
                <a:path w="3566" h="3392" extrusionOk="0">
                  <a:moveTo>
                    <a:pt x="1941" y="0"/>
                  </a:moveTo>
                  <a:cubicBezTo>
                    <a:pt x="1928" y="0"/>
                    <a:pt x="1916" y="3"/>
                    <a:pt x="1904" y="9"/>
                  </a:cubicBezTo>
                  <a:cubicBezTo>
                    <a:pt x="1682" y="90"/>
                    <a:pt x="2127" y="1164"/>
                    <a:pt x="2127" y="1164"/>
                  </a:cubicBezTo>
                  <a:cubicBezTo>
                    <a:pt x="2127" y="1164"/>
                    <a:pt x="562" y="292"/>
                    <a:pt x="110" y="292"/>
                  </a:cubicBezTo>
                  <a:cubicBezTo>
                    <a:pt x="56" y="292"/>
                    <a:pt x="18" y="305"/>
                    <a:pt x="0" y="333"/>
                  </a:cubicBezTo>
                  <a:cubicBezTo>
                    <a:pt x="0" y="333"/>
                    <a:pt x="0" y="353"/>
                    <a:pt x="0" y="353"/>
                  </a:cubicBezTo>
                  <a:cubicBezTo>
                    <a:pt x="41" y="434"/>
                    <a:pt x="81" y="495"/>
                    <a:pt x="122" y="556"/>
                  </a:cubicBezTo>
                  <a:cubicBezTo>
                    <a:pt x="527" y="860"/>
                    <a:pt x="952" y="1143"/>
                    <a:pt x="1418" y="1366"/>
                  </a:cubicBezTo>
                  <a:cubicBezTo>
                    <a:pt x="1418" y="1366"/>
                    <a:pt x="1074" y="1224"/>
                    <a:pt x="689" y="1082"/>
                  </a:cubicBezTo>
                  <a:lnTo>
                    <a:pt x="689" y="1082"/>
                  </a:lnTo>
                  <a:cubicBezTo>
                    <a:pt x="871" y="1305"/>
                    <a:pt x="1013" y="1528"/>
                    <a:pt x="1135" y="1791"/>
                  </a:cubicBezTo>
                  <a:cubicBezTo>
                    <a:pt x="1317" y="2156"/>
                    <a:pt x="1439" y="2541"/>
                    <a:pt x="1540" y="2946"/>
                  </a:cubicBezTo>
                  <a:cubicBezTo>
                    <a:pt x="2229" y="3149"/>
                    <a:pt x="3262" y="3392"/>
                    <a:pt x="3262" y="3392"/>
                  </a:cubicBezTo>
                  <a:lnTo>
                    <a:pt x="3565" y="2541"/>
                  </a:lnTo>
                  <a:cubicBezTo>
                    <a:pt x="3565" y="2541"/>
                    <a:pt x="2333" y="0"/>
                    <a:pt x="1941" y="0"/>
                  </a:cubicBezTo>
                  <a:close/>
                </a:path>
              </a:pathLst>
            </a:custGeom>
            <a:solidFill>
              <a:srgbClr val="FF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94"/>
            <p:cNvSpPr/>
            <p:nvPr/>
          </p:nvSpPr>
          <p:spPr>
            <a:xfrm>
              <a:off x="2416723" y="2411811"/>
              <a:ext cx="140369" cy="128573"/>
            </a:xfrm>
            <a:custGeom>
              <a:avLst/>
              <a:gdLst/>
              <a:ahLst/>
              <a:cxnLst/>
              <a:rect l="l" t="t" r="r" b="b"/>
              <a:pathLst>
                <a:path w="2392" h="2191" extrusionOk="0">
                  <a:moveTo>
                    <a:pt x="811" y="0"/>
                  </a:moveTo>
                  <a:cubicBezTo>
                    <a:pt x="345" y="0"/>
                    <a:pt x="1" y="871"/>
                    <a:pt x="588" y="973"/>
                  </a:cubicBezTo>
                  <a:cubicBezTo>
                    <a:pt x="447" y="1054"/>
                    <a:pt x="366" y="1236"/>
                    <a:pt x="426" y="1398"/>
                  </a:cubicBezTo>
                  <a:cubicBezTo>
                    <a:pt x="467" y="1560"/>
                    <a:pt x="568" y="1702"/>
                    <a:pt x="710" y="1803"/>
                  </a:cubicBezTo>
                  <a:cubicBezTo>
                    <a:pt x="993" y="2046"/>
                    <a:pt x="1338" y="2168"/>
                    <a:pt x="1723" y="2188"/>
                  </a:cubicBezTo>
                  <a:cubicBezTo>
                    <a:pt x="1740" y="2190"/>
                    <a:pt x="1758" y="2190"/>
                    <a:pt x="1775" y="2190"/>
                  </a:cubicBezTo>
                  <a:cubicBezTo>
                    <a:pt x="2000" y="2190"/>
                    <a:pt x="2219" y="2071"/>
                    <a:pt x="2351" y="1864"/>
                  </a:cubicBezTo>
                  <a:cubicBezTo>
                    <a:pt x="2391" y="1661"/>
                    <a:pt x="2351" y="1439"/>
                    <a:pt x="2229" y="1256"/>
                  </a:cubicBezTo>
                  <a:cubicBezTo>
                    <a:pt x="1966" y="811"/>
                    <a:pt x="1399" y="21"/>
                    <a:pt x="811" y="0"/>
                  </a:cubicBezTo>
                  <a:close/>
                </a:path>
              </a:pathLst>
            </a:custGeom>
            <a:solidFill>
              <a:srgbClr val="FF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94"/>
            <p:cNvSpPr/>
            <p:nvPr/>
          </p:nvSpPr>
          <p:spPr>
            <a:xfrm>
              <a:off x="3077662" y="2168807"/>
              <a:ext cx="587236" cy="840568"/>
            </a:xfrm>
            <a:custGeom>
              <a:avLst/>
              <a:gdLst/>
              <a:ahLst/>
              <a:cxnLst/>
              <a:rect l="l" t="t" r="r" b="b"/>
              <a:pathLst>
                <a:path w="10007" h="14324" extrusionOk="0">
                  <a:moveTo>
                    <a:pt x="5555" y="0"/>
                  </a:moveTo>
                  <a:cubicBezTo>
                    <a:pt x="3678" y="0"/>
                    <a:pt x="1488" y="942"/>
                    <a:pt x="790" y="2541"/>
                  </a:cubicBezTo>
                  <a:cubicBezTo>
                    <a:pt x="162" y="4000"/>
                    <a:pt x="324" y="5802"/>
                    <a:pt x="203" y="7423"/>
                  </a:cubicBezTo>
                  <a:cubicBezTo>
                    <a:pt x="0" y="9773"/>
                    <a:pt x="993" y="12507"/>
                    <a:pt x="3079" y="13783"/>
                  </a:cubicBezTo>
                  <a:cubicBezTo>
                    <a:pt x="3505" y="14047"/>
                    <a:pt x="3991" y="14209"/>
                    <a:pt x="4517" y="14269"/>
                  </a:cubicBezTo>
                  <a:cubicBezTo>
                    <a:pt x="4761" y="14304"/>
                    <a:pt x="5021" y="14323"/>
                    <a:pt x="5287" y="14323"/>
                  </a:cubicBezTo>
                  <a:cubicBezTo>
                    <a:pt x="6436" y="14323"/>
                    <a:pt x="7708" y="13965"/>
                    <a:pt x="8366" y="12912"/>
                  </a:cubicBezTo>
                  <a:cubicBezTo>
                    <a:pt x="9197" y="11535"/>
                    <a:pt x="8103" y="9692"/>
                    <a:pt x="8386" y="8172"/>
                  </a:cubicBezTo>
                  <a:cubicBezTo>
                    <a:pt x="8690" y="6491"/>
                    <a:pt x="10007" y="4769"/>
                    <a:pt x="9683" y="2987"/>
                  </a:cubicBezTo>
                  <a:cubicBezTo>
                    <a:pt x="9460" y="1812"/>
                    <a:pt x="8467" y="981"/>
                    <a:pt x="7515" y="455"/>
                  </a:cubicBezTo>
                  <a:cubicBezTo>
                    <a:pt x="6983" y="146"/>
                    <a:pt x="6293" y="0"/>
                    <a:pt x="55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94"/>
            <p:cNvSpPr/>
            <p:nvPr/>
          </p:nvSpPr>
          <p:spPr>
            <a:xfrm>
              <a:off x="3077662" y="2194275"/>
              <a:ext cx="587236" cy="816274"/>
            </a:xfrm>
            <a:custGeom>
              <a:avLst/>
              <a:gdLst/>
              <a:ahLst/>
              <a:cxnLst/>
              <a:rect l="l" t="t" r="r" b="b"/>
              <a:pathLst>
                <a:path w="10007" h="13910" extrusionOk="0">
                  <a:moveTo>
                    <a:pt x="7495" y="1"/>
                  </a:moveTo>
                  <a:cubicBezTo>
                    <a:pt x="6948" y="325"/>
                    <a:pt x="6401" y="628"/>
                    <a:pt x="5814" y="892"/>
                  </a:cubicBezTo>
                  <a:cubicBezTo>
                    <a:pt x="4558" y="1499"/>
                    <a:pt x="3018" y="2006"/>
                    <a:pt x="2269" y="3262"/>
                  </a:cubicBezTo>
                  <a:cubicBezTo>
                    <a:pt x="2228" y="3335"/>
                    <a:pt x="2152" y="3369"/>
                    <a:pt x="2077" y="3369"/>
                  </a:cubicBezTo>
                  <a:cubicBezTo>
                    <a:pt x="1966" y="3369"/>
                    <a:pt x="1860" y="3294"/>
                    <a:pt x="1884" y="3161"/>
                  </a:cubicBezTo>
                  <a:cubicBezTo>
                    <a:pt x="1965" y="2067"/>
                    <a:pt x="2350" y="1013"/>
                    <a:pt x="2978" y="122"/>
                  </a:cubicBezTo>
                  <a:lnTo>
                    <a:pt x="2978" y="122"/>
                  </a:lnTo>
                  <a:cubicBezTo>
                    <a:pt x="2006" y="547"/>
                    <a:pt x="1175" y="1236"/>
                    <a:pt x="790" y="2107"/>
                  </a:cubicBezTo>
                  <a:cubicBezTo>
                    <a:pt x="162" y="3586"/>
                    <a:pt x="324" y="5368"/>
                    <a:pt x="203" y="6989"/>
                  </a:cubicBezTo>
                  <a:cubicBezTo>
                    <a:pt x="0" y="9339"/>
                    <a:pt x="993" y="12073"/>
                    <a:pt x="3079" y="13349"/>
                  </a:cubicBezTo>
                  <a:cubicBezTo>
                    <a:pt x="3505" y="13613"/>
                    <a:pt x="3991" y="13795"/>
                    <a:pt x="4497" y="13856"/>
                  </a:cubicBezTo>
                  <a:cubicBezTo>
                    <a:pt x="4744" y="13890"/>
                    <a:pt x="5006" y="13909"/>
                    <a:pt x="5274" y="13909"/>
                  </a:cubicBezTo>
                  <a:cubicBezTo>
                    <a:pt x="6434" y="13909"/>
                    <a:pt x="7708" y="13548"/>
                    <a:pt x="8366" y="12478"/>
                  </a:cubicBezTo>
                  <a:cubicBezTo>
                    <a:pt x="9217" y="11101"/>
                    <a:pt x="8103" y="9258"/>
                    <a:pt x="8386" y="7738"/>
                  </a:cubicBezTo>
                  <a:cubicBezTo>
                    <a:pt x="8690" y="6057"/>
                    <a:pt x="10007" y="4335"/>
                    <a:pt x="9683" y="2553"/>
                  </a:cubicBezTo>
                  <a:cubicBezTo>
                    <a:pt x="9460" y="1378"/>
                    <a:pt x="8447" y="547"/>
                    <a:pt x="7515" y="21"/>
                  </a:cubicBezTo>
                  <a:lnTo>
                    <a:pt x="74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94"/>
            <p:cNvSpPr/>
            <p:nvPr/>
          </p:nvSpPr>
          <p:spPr>
            <a:xfrm>
              <a:off x="3290445" y="2068284"/>
              <a:ext cx="222348" cy="172644"/>
            </a:xfrm>
            <a:custGeom>
              <a:avLst/>
              <a:gdLst/>
              <a:ahLst/>
              <a:cxnLst/>
              <a:rect l="l" t="t" r="r" b="b"/>
              <a:pathLst>
                <a:path w="3789" h="2942" extrusionOk="0">
                  <a:moveTo>
                    <a:pt x="1297" y="0"/>
                  </a:moveTo>
                  <a:cubicBezTo>
                    <a:pt x="1317" y="588"/>
                    <a:pt x="972" y="993"/>
                    <a:pt x="648" y="1479"/>
                  </a:cubicBezTo>
                  <a:cubicBezTo>
                    <a:pt x="507" y="1742"/>
                    <a:pt x="284" y="1965"/>
                    <a:pt x="0" y="2087"/>
                  </a:cubicBezTo>
                  <a:cubicBezTo>
                    <a:pt x="446" y="2634"/>
                    <a:pt x="1134" y="2938"/>
                    <a:pt x="1843" y="2938"/>
                  </a:cubicBezTo>
                  <a:cubicBezTo>
                    <a:pt x="1887" y="2940"/>
                    <a:pt x="1930" y="2941"/>
                    <a:pt x="1973" y="2941"/>
                  </a:cubicBezTo>
                  <a:cubicBezTo>
                    <a:pt x="2656" y="2941"/>
                    <a:pt x="3312" y="2643"/>
                    <a:pt x="3788" y="2148"/>
                  </a:cubicBezTo>
                  <a:cubicBezTo>
                    <a:pt x="3039" y="1722"/>
                    <a:pt x="2633" y="871"/>
                    <a:pt x="2775" y="0"/>
                  </a:cubicBezTo>
                  <a:close/>
                </a:path>
              </a:pathLst>
            </a:custGeom>
            <a:solidFill>
              <a:srgbClr val="FF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94"/>
            <p:cNvSpPr/>
            <p:nvPr/>
          </p:nvSpPr>
          <p:spPr>
            <a:xfrm>
              <a:off x="3324891" y="2029025"/>
              <a:ext cx="136789" cy="132036"/>
            </a:xfrm>
            <a:custGeom>
              <a:avLst/>
              <a:gdLst/>
              <a:ahLst/>
              <a:cxnLst/>
              <a:rect l="l" t="t" r="r" b="b"/>
              <a:pathLst>
                <a:path w="2331" h="2250" extrusionOk="0">
                  <a:moveTo>
                    <a:pt x="2330" y="1"/>
                  </a:moveTo>
                  <a:lnTo>
                    <a:pt x="710" y="669"/>
                  </a:lnTo>
                  <a:cubicBezTo>
                    <a:pt x="730" y="1257"/>
                    <a:pt x="385" y="1662"/>
                    <a:pt x="61" y="2148"/>
                  </a:cubicBezTo>
                  <a:lnTo>
                    <a:pt x="1" y="2249"/>
                  </a:lnTo>
                  <a:cubicBezTo>
                    <a:pt x="932" y="2087"/>
                    <a:pt x="1803" y="1621"/>
                    <a:pt x="2168" y="811"/>
                  </a:cubicBezTo>
                  <a:cubicBezTo>
                    <a:pt x="2168" y="750"/>
                    <a:pt x="2330" y="41"/>
                    <a:pt x="2330" y="1"/>
                  </a:cubicBezTo>
                  <a:close/>
                </a:path>
              </a:pathLst>
            </a:custGeom>
            <a:solidFill>
              <a:srgbClr val="1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94"/>
            <p:cNvSpPr/>
            <p:nvPr/>
          </p:nvSpPr>
          <p:spPr>
            <a:xfrm>
              <a:off x="2698457" y="2159300"/>
              <a:ext cx="974775" cy="529023"/>
            </a:xfrm>
            <a:custGeom>
              <a:avLst/>
              <a:gdLst/>
              <a:ahLst/>
              <a:cxnLst/>
              <a:rect l="l" t="t" r="r" b="b"/>
              <a:pathLst>
                <a:path w="16611" h="9015" extrusionOk="0">
                  <a:moveTo>
                    <a:pt x="576" y="0"/>
                  </a:moveTo>
                  <a:cubicBezTo>
                    <a:pt x="489" y="0"/>
                    <a:pt x="403" y="23"/>
                    <a:pt x="325" y="70"/>
                  </a:cubicBezTo>
                  <a:cubicBezTo>
                    <a:pt x="82" y="212"/>
                    <a:pt x="1" y="516"/>
                    <a:pt x="122" y="759"/>
                  </a:cubicBezTo>
                  <a:lnTo>
                    <a:pt x="4579" y="8436"/>
                  </a:lnTo>
                  <a:cubicBezTo>
                    <a:pt x="4800" y="8799"/>
                    <a:pt x="5194" y="9015"/>
                    <a:pt x="5597" y="9015"/>
                  </a:cubicBezTo>
                  <a:cubicBezTo>
                    <a:pt x="5711" y="9015"/>
                    <a:pt x="5825" y="8998"/>
                    <a:pt x="5936" y="8962"/>
                  </a:cubicBezTo>
                  <a:lnTo>
                    <a:pt x="6158" y="8902"/>
                  </a:lnTo>
                  <a:lnTo>
                    <a:pt x="14929" y="6187"/>
                  </a:lnTo>
                  <a:cubicBezTo>
                    <a:pt x="15031" y="6167"/>
                    <a:pt x="15132" y="6126"/>
                    <a:pt x="15233" y="6066"/>
                  </a:cubicBezTo>
                  <a:cubicBezTo>
                    <a:pt x="16226" y="5559"/>
                    <a:pt x="16611" y="4344"/>
                    <a:pt x="16124" y="3351"/>
                  </a:cubicBezTo>
                  <a:cubicBezTo>
                    <a:pt x="15772" y="2616"/>
                    <a:pt x="15045" y="2191"/>
                    <a:pt x="14286" y="2191"/>
                  </a:cubicBezTo>
                  <a:cubicBezTo>
                    <a:pt x="13999" y="2191"/>
                    <a:pt x="13708" y="2251"/>
                    <a:pt x="13430" y="2379"/>
                  </a:cubicBezTo>
                  <a:lnTo>
                    <a:pt x="6000" y="6030"/>
                  </a:lnTo>
                  <a:lnTo>
                    <a:pt x="953" y="171"/>
                  </a:lnTo>
                  <a:cubicBezTo>
                    <a:pt x="853" y="59"/>
                    <a:pt x="715" y="0"/>
                    <a:pt x="576" y="0"/>
                  </a:cubicBezTo>
                  <a:close/>
                </a:path>
              </a:pathLst>
            </a:custGeom>
            <a:solidFill>
              <a:srgbClr val="FF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94"/>
            <p:cNvSpPr/>
            <p:nvPr/>
          </p:nvSpPr>
          <p:spPr>
            <a:xfrm>
              <a:off x="3395017" y="2286876"/>
              <a:ext cx="281793" cy="267651"/>
            </a:xfrm>
            <a:custGeom>
              <a:avLst/>
              <a:gdLst/>
              <a:ahLst/>
              <a:cxnLst/>
              <a:rect l="l" t="t" r="r" b="b"/>
              <a:pathLst>
                <a:path w="4802" h="4561" extrusionOk="0">
                  <a:moveTo>
                    <a:pt x="2458" y="1"/>
                  </a:moveTo>
                  <a:cubicBezTo>
                    <a:pt x="2155" y="1"/>
                    <a:pt x="1849" y="67"/>
                    <a:pt x="1560" y="205"/>
                  </a:cubicBezTo>
                  <a:lnTo>
                    <a:pt x="1" y="975"/>
                  </a:lnTo>
                  <a:cubicBezTo>
                    <a:pt x="365" y="2190"/>
                    <a:pt x="791" y="3385"/>
                    <a:pt x="1297" y="4560"/>
                  </a:cubicBezTo>
                  <a:lnTo>
                    <a:pt x="3059" y="4013"/>
                  </a:lnTo>
                  <a:cubicBezTo>
                    <a:pt x="3181" y="3973"/>
                    <a:pt x="3282" y="3932"/>
                    <a:pt x="3363" y="3892"/>
                  </a:cubicBezTo>
                  <a:cubicBezTo>
                    <a:pt x="4376" y="3385"/>
                    <a:pt x="4801" y="2170"/>
                    <a:pt x="4315" y="1157"/>
                  </a:cubicBezTo>
                  <a:cubicBezTo>
                    <a:pt x="3953" y="418"/>
                    <a:pt x="3218" y="1"/>
                    <a:pt x="2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94"/>
            <p:cNvSpPr/>
            <p:nvPr/>
          </p:nvSpPr>
          <p:spPr>
            <a:xfrm>
              <a:off x="2368016" y="3989194"/>
              <a:ext cx="446985" cy="296053"/>
            </a:xfrm>
            <a:custGeom>
              <a:avLst/>
              <a:gdLst/>
              <a:ahLst/>
              <a:cxnLst/>
              <a:rect l="l" t="t" r="r" b="b"/>
              <a:pathLst>
                <a:path w="7617" h="5045" extrusionOk="0">
                  <a:moveTo>
                    <a:pt x="7617" y="0"/>
                  </a:moveTo>
                  <a:lnTo>
                    <a:pt x="5510" y="162"/>
                  </a:lnTo>
                  <a:cubicBezTo>
                    <a:pt x="5591" y="1054"/>
                    <a:pt x="5125" y="1904"/>
                    <a:pt x="4356" y="2330"/>
                  </a:cubicBezTo>
                  <a:cubicBezTo>
                    <a:pt x="3829" y="2613"/>
                    <a:pt x="3221" y="2674"/>
                    <a:pt x="2634" y="2856"/>
                  </a:cubicBezTo>
                  <a:cubicBezTo>
                    <a:pt x="1520" y="3221"/>
                    <a:pt x="568" y="4011"/>
                    <a:pt x="0" y="5044"/>
                  </a:cubicBezTo>
                  <a:lnTo>
                    <a:pt x="7495" y="4639"/>
                  </a:lnTo>
                  <a:lnTo>
                    <a:pt x="76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94"/>
            <p:cNvSpPr/>
            <p:nvPr/>
          </p:nvSpPr>
          <p:spPr>
            <a:xfrm>
              <a:off x="2368016" y="4060493"/>
              <a:ext cx="444637" cy="224754"/>
            </a:xfrm>
            <a:custGeom>
              <a:avLst/>
              <a:gdLst/>
              <a:ahLst/>
              <a:cxnLst/>
              <a:rect l="l" t="t" r="r" b="b"/>
              <a:pathLst>
                <a:path w="7577" h="3830" extrusionOk="0">
                  <a:moveTo>
                    <a:pt x="5368" y="1"/>
                  </a:moveTo>
                  <a:cubicBezTo>
                    <a:pt x="5166" y="467"/>
                    <a:pt x="4801" y="851"/>
                    <a:pt x="4356" y="1115"/>
                  </a:cubicBezTo>
                  <a:cubicBezTo>
                    <a:pt x="3829" y="1398"/>
                    <a:pt x="3221" y="1459"/>
                    <a:pt x="2634" y="1641"/>
                  </a:cubicBezTo>
                  <a:cubicBezTo>
                    <a:pt x="1520" y="2006"/>
                    <a:pt x="568" y="2796"/>
                    <a:pt x="0" y="3829"/>
                  </a:cubicBezTo>
                  <a:lnTo>
                    <a:pt x="7515" y="3424"/>
                  </a:lnTo>
                  <a:lnTo>
                    <a:pt x="7576" y="912"/>
                  </a:lnTo>
                  <a:lnTo>
                    <a:pt x="7576" y="912"/>
                  </a:lnTo>
                  <a:cubicBezTo>
                    <a:pt x="7414" y="1014"/>
                    <a:pt x="7232" y="1095"/>
                    <a:pt x="7050" y="1155"/>
                  </a:cubicBezTo>
                  <a:cubicBezTo>
                    <a:pt x="6976" y="1168"/>
                    <a:pt x="6901" y="1174"/>
                    <a:pt x="6825" y="1174"/>
                  </a:cubicBezTo>
                  <a:cubicBezTo>
                    <a:pt x="6653" y="1174"/>
                    <a:pt x="6482" y="1139"/>
                    <a:pt x="6341" y="1054"/>
                  </a:cubicBezTo>
                  <a:cubicBezTo>
                    <a:pt x="6118" y="932"/>
                    <a:pt x="5956" y="770"/>
                    <a:pt x="5794" y="568"/>
                  </a:cubicBezTo>
                  <a:cubicBezTo>
                    <a:pt x="5652" y="386"/>
                    <a:pt x="5510" y="183"/>
                    <a:pt x="5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94"/>
            <p:cNvSpPr/>
            <p:nvPr/>
          </p:nvSpPr>
          <p:spPr>
            <a:xfrm>
              <a:off x="2354943" y="4241058"/>
              <a:ext cx="473157" cy="65666"/>
            </a:xfrm>
            <a:custGeom>
              <a:avLst/>
              <a:gdLst/>
              <a:ahLst/>
              <a:cxnLst/>
              <a:rect l="l" t="t" r="r" b="b"/>
              <a:pathLst>
                <a:path w="8063" h="1119" extrusionOk="0">
                  <a:moveTo>
                    <a:pt x="7732" y="1"/>
                  </a:moveTo>
                  <a:cubicBezTo>
                    <a:pt x="7721" y="1"/>
                    <a:pt x="7709" y="2"/>
                    <a:pt x="7698" y="3"/>
                  </a:cubicBezTo>
                  <a:lnTo>
                    <a:pt x="386" y="388"/>
                  </a:lnTo>
                  <a:cubicBezTo>
                    <a:pt x="183" y="388"/>
                    <a:pt x="21" y="570"/>
                    <a:pt x="1" y="772"/>
                  </a:cubicBezTo>
                  <a:cubicBezTo>
                    <a:pt x="1" y="963"/>
                    <a:pt x="145" y="1118"/>
                    <a:pt x="331" y="1118"/>
                  </a:cubicBezTo>
                  <a:cubicBezTo>
                    <a:pt x="342" y="1118"/>
                    <a:pt x="354" y="1118"/>
                    <a:pt x="365" y="1117"/>
                  </a:cubicBezTo>
                  <a:lnTo>
                    <a:pt x="7678" y="732"/>
                  </a:lnTo>
                  <a:cubicBezTo>
                    <a:pt x="7880" y="712"/>
                    <a:pt x="8042" y="550"/>
                    <a:pt x="8063" y="347"/>
                  </a:cubicBezTo>
                  <a:cubicBezTo>
                    <a:pt x="8063" y="156"/>
                    <a:pt x="7918" y="1"/>
                    <a:pt x="7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94"/>
            <p:cNvSpPr/>
            <p:nvPr/>
          </p:nvSpPr>
          <p:spPr>
            <a:xfrm>
              <a:off x="3818175" y="3875056"/>
              <a:ext cx="318646" cy="407785"/>
            </a:xfrm>
            <a:custGeom>
              <a:avLst/>
              <a:gdLst/>
              <a:ahLst/>
              <a:cxnLst/>
              <a:rect l="l" t="t" r="r" b="b"/>
              <a:pathLst>
                <a:path w="5430" h="6949" extrusionOk="0">
                  <a:moveTo>
                    <a:pt x="4984" y="1"/>
                  </a:moveTo>
                  <a:lnTo>
                    <a:pt x="1" y="284"/>
                  </a:lnTo>
                  <a:lnTo>
                    <a:pt x="203" y="2249"/>
                  </a:lnTo>
                  <a:cubicBezTo>
                    <a:pt x="358" y="2217"/>
                    <a:pt x="515" y="2201"/>
                    <a:pt x="670" y="2201"/>
                  </a:cubicBezTo>
                  <a:cubicBezTo>
                    <a:pt x="1387" y="2201"/>
                    <a:pt x="2080" y="2537"/>
                    <a:pt x="2513" y="3120"/>
                  </a:cubicBezTo>
                  <a:cubicBezTo>
                    <a:pt x="2816" y="3586"/>
                    <a:pt x="2897" y="4153"/>
                    <a:pt x="3100" y="4680"/>
                  </a:cubicBezTo>
                  <a:cubicBezTo>
                    <a:pt x="3525" y="5733"/>
                    <a:pt x="4376" y="6564"/>
                    <a:pt x="5429" y="6949"/>
                  </a:cubicBezTo>
                  <a:lnTo>
                    <a:pt x="4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94"/>
            <p:cNvSpPr/>
            <p:nvPr/>
          </p:nvSpPr>
          <p:spPr>
            <a:xfrm>
              <a:off x="3895460" y="3875056"/>
              <a:ext cx="241361" cy="408958"/>
            </a:xfrm>
            <a:custGeom>
              <a:avLst/>
              <a:gdLst/>
              <a:ahLst/>
              <a:cxnLst/>
              <a:rect l="l" t="t" r="r" b="b"/>
              <a:pathLst>
                <a:path w="4113" h="6969" extrusionOk="0">
                  <a:moveTo>
                    <a:pt x="3687" y="1"/>
                  </a:moveTo>
                  <a:lnTo>
                    <a:pt x="973" y="163"/>
                  </a:lnTo>
                  <a:cubicBezTo>
                    <a:pt x="1094" y="305"/>
                    <a:pt x="1175" y="446"/>
                    <a:pt x="1236" y="629"/>
                  </a:cubicBezTo>
                  <a:cubicBezTo>
                    <a:pt x="1297" y="852"/>
                    <a:pt x="1256" y="1095"/>
                    <a:pt x="1135" y="1297"/>
                  </a:cubicBezTo>
                  <a:cubicBezTo>
                    <a:pt x="993" y="1500"/>
                    <a:pt x="831" y="1682"/>
                    <a:pt x="628" y="1844"/>
                  </a:cubicBezTo>
                  <a:cubicBezTo>
                    <a:pt x="426" y="2006"/>
                    <a:pt x="203" y="2148"/>
                    <a:pt x="0" y="2290"/>
                  </a:cubicBezTo>
                  <a:cubicBezTo>
                    <a:pt x="487" y="2431"/>
                    <a:pt x="912" y="2735"/>
                    <a:pt x="1196" y="3140"/>
                  </a:cubicBezTo>
                  <a:cubicBezTo>
                    <a:pt x="1499" y="3606"/>
                    <a:pt x="1580" y="4174"/>
                    <a:pt x="1783" y="4680"/>
                  </a:cubicBezTo>
                  <a:cubicBezTo>
                    <a:pt x="2208" y="5733"/>
                    <a:pt x="3059" y="6564"/>
                    <a:pt x="4112" y="6969"/>
                  </a:cubicBezTo>
                  <a:lnTo>
                    <a:pt x="36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94"/>
            <p:cNvSpPr/>
            <p:nvPr/>
          </p:nvSpPr>
          <p:spPr>
            <a:xfrm>
              <a:off x="4089229" y="3854870"/>
              <a:ext cx="71358" cy="439884"/>
            </a:xfrm>
            <a:custGeom>
              <a:avLst/>
              <a:gdLst/>
              <a:ahLst/>
              <a:cxnLst/>
              <a:rect l="l" t="t" r="r" b="b"/>
              <a:pathLst>
                <a:path w="1216" h="7496" extrusionOk="0">
                  <a:moveTo>
                    <a:pt x="365" y="0"/>
                  </a:moveTo>
                  <a:cubicBezTo>
                    <a:pt x="162" y="21"/>
                    <a:pt x="0" y="183"/>
                    <a:pt x="20" y="385"/>
                  </a:cubicBezTo>
                  <a:lnTo>
                    <a:pt x="446" y="7151"/>
                  </a:lnTo>
                  <a:cubicBezTo>
                    <a:pt x="446" y="7353"/>
                    <a:pt x="628" y="7495"/>
                    <a:pt x="831" y="7495"/>
                  </a:cubicBezTo>
                  <a:lnTo>
                    <a:pt x="871" y="7495"/>
                  </a:lnTo>
                  <a:cubicBezTo>
                    <a:pt x="1074" y="7475"/>
                    <a:pt x="1216" y="7313"/>
                    <a:pt x="1216" y="7110"/>
                  </a:cubicBezTo>
                  <a:lnTo>
                    <a:pt x="790" y="345"/>
                  </a:lnTo>
                  <a:cubicBezTo>
                    <a:pt x="770" y="142"/>
                    <a:pt x="588"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94"/>
            <p:cNvSpPr/>
            <p:nvPr/>
          </p:nvSpPr>
          <p:spPr>
            <a:xfrm>
              <a:off x="4025030" y="4115185"/>
              <a:ext cx="77344" cy="116543"/>
            </a:xfrm>
            <a:custGeom>
              <a:avLst/>
              <a:gdLst/>
              <a:ahLst/>
              <a:cxnLst/>
              <a:rect l="l" t="t" r="r" b="b"/>
              <a:pathLst>
                <a:path w="1318" h="1986" fill="none" extrusionOk="0">
                  <a:moveTo>
                    <a:pt x="1317" y="1986"/>
                  </a:moveTo>
                  <a:cubicBezTo>
                    <a:pt x="689" y="1479"/>
                    <a:pt x="223" y="790"/>
                    <a:pt x="0" y="0"/>
                  </a:cubicBezTo>
                </a:path>
              </a:pathLst>
            </a:custGeom>
            <a:noFill/>
            <a:ln w="5575" cap="rnd" cmpd="sng">
              <a:solidFill>
                <a:srgbClr val="F6F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94"/>
            <p:cNvSpPr/>
            <p:nvPr/>
          </p:nvSpPr>
          <p:spPr>
            <a:xfrm>
              <a:off x="3904966" y="3972528"/>
              <a:ext cx="85618" cy="55924"/>
            </a:xfrm>
            <a:custGeom>
              <a:avLst/>
              <a:gdLst/>
              <a:ahLst/>
              <a:cxnLst/>
              <a:rect l="l" t="t" r="r" b="b"/>
              <a:pathLst>
                <a:path w="1459" h="953" fill="none" extrusionOk="0">
                  <a:moveTo>
                    <a:pt x="1459" y="953"/>
                  </a:moveTo>
                  <a:cubicBezTo>
                    <a:pt x="1459" y="953"/>
                    <a:pt x="649" y="1"/>
                    <a:pt x="1" y="21"/>
                  </a:cubicBezTo>
                </a:path>
              </a:pathLst>
            </a:custGeom>
            <a:noFill/>
            <a:ln w="5575" cap="rnd" cmpd="sng">
              <a:solidFill>
                <a:srgbClr val="F6F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94"/>
            <p:cNvSpPr/>
            <p:nvPr/>
          </p:nvSpPr>
          <p:spPr>
            <a:xfrm>
              <a:off x="3112109" y="3173743"/>
              <a:ext cx="764398" cy="1043727"/>
            </a:xfrm>
            <a:custGeom>
              <a:avLst/>
              <a:gdLst/>
              <a:ahLst/>
              <a:cxnLst/>
              <a:rect l="l" t="t" r="r" b="b"/>
              <a:pathLst>
                <a:path w="13026" h="17786" extrusionOk="0">
                  <a:moveTo>
                    <a:pt x="6300" y="1"/>
                  </a:moveTo>
                  <a:lnTo>
                    <a:pt x="426" y="15375"/>
                  </a:lnTo>
                  <a:cubicBezTo>
                    <a:pt x="1" y="16530"/>
                    <a:pt x="851" y="17765"/>
                    <a:pt x="2087" y="17765"/>
                  </a:cubicBezTo>
                  <a:lnTo>
                    <a:pt x="2087" y="17786"/>
                  </a:lnTo>
                  <a:cubicBezTo>
                    <a:pt x="2229" y="17786"/>
                    <a:pt x="2391" y="17765"/>
                    <a:pt x="2553" y="17705"/>
                  </a:cubicBezTo>
                  <a:lnTo>
                    <a:pt x="13025" y="14848"/>
                  </a:lnTo>
                  <a:lnTo>
                    <a:pt x="12094" y="11425"/>
                  </a:lnTo>
                  <a:lnTo>
                    <a:pt x="4984" y="13390"/>
                  </a:lnTo>
                  <a:lnTo>
                    <a:pt x="9602" y="1256"/>
                  </a:lnTo>
                  <a:lnTo>
                    <a:pt x="63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94"/>
            <p:cNvSpPr/>
            <p:nvPr/>
          </p:nvSpPr>
          <p:spPr>
            <a:xfrm>
              <a:off x="2546294" y="3117877"/>
              <a:ext cx="965268" cy="922489"/>
            </a:xfrm>
            <a:custGeom>
              <a:avLst/>
              <a:gdLst/>
              <a:ahLst/>
              <a:cxnLst/>
              <a:rect l="l" t="t" r="r" b="b"/>
              <a:pathLst>
                <a:path w="16449" h="15720" extrusionOk="0">
                  <a:moveTo>
                    <a:pt x="16064" y="1"/>
                  </a:moveTo>
                  <a:lnTo>
                    <a:pt x="1804" y="507"/>
                  </a:lnTo>
                  <a:cubicBezTo>
                    <a:pt x="771" y="547"/>
                    <a:pt x="1" y="1439"/>
                    <a:pt x="102" y="2472"/>
                  </a:cubicBezTo>
                  <a:lnTo>
                    <a:pt x="1642" y="15719"/>
                  </a:lnTo>
                  <a:lnTo>
                    <a:pt x="5166" y="15314"/>
                  </a:lnTo>
                  <a:lnTo>
                    <a:pt x="3850" y="3951"/>
                  </a:lnTo>
                  <a:lnTo>
                    <a:pt x="3850" y="3951"/>
                  </a:lnTo>
                  <a:lnTo>
                    <a:pt x="16449" y="4518"/>
                  </a:lnTo>
                  <a:lnTo>
                    <a:pt x="160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94"/>
            <p:cNvSpPr/>
            <p:nvPr/>
          </p:nvSpPr>
          <p:spPr>
            <a:xfrm>
              <a:off x="2634258" y="2788728"/>
              <a:ext cx="1210151" cy="1199353"/>
            </a:xfrm>
            <a:custGeom>
              <a:avLst/>
              <a:gdLst/>
              <a:ahLst/>
              <a:cxnLst/>
              <a:rect l="l" t="t" r="r" b="b"/>
              <a:pathLst>
                <a:path w="20622" h="20438" extrusionOk="0">
                  <a:moveTo>
                    <a:pt x="15259" y="0"/>
                  </a:moveTo>
                  <a:cubicBezTo>
                    <a:pt x="14595" y="0"/>
                    <a:pt x="13831" y="416"/>
                    <a:pt x="13167" y="768"/>
                  </a:cubicBezTo>
                  <a:cubicBezTo>
                    <a:pt x="12175" y="1295"/>
                    <a:pt x="11182" y="2126"/>
                    <a:pt x="10169" y="2591"/>
                  </a:cubicBezTo>
                  <a:cubicBezTo>
                    <a:pt x="10331" y="3219"/>
                    <a:pt x="10210" y="3928"/>
                    <a:pt x="10230" y="4577"/>
                  </a:cubicBezTo>
                  <a:cubicBezTo>
                    <a:pt x="8792" y="5002"/>
                    <a:pt x="1439" y="5954"/>
                    <a:pt x="1" y="6379"/>
                  </a:cubicBezTo>
                  <a:lnTo>
                    <a:pt x="9460" y="5913"/>
                  </a:lnTo>
                  <a:cubicBezTo>
                    <a:pt x="10554" y="6521"/>
                    <a:pt x="13734" y="6946"/>
                    <a:pt x="14119" y="7169"/>
                  </a:cubicBezTo>
                  <a:cubicBezTo>
                    <a:pt x="14241" y="10208"/>
                    <a:pt x="12620" y="17399"/>
                    <a:pt x="12499" y="20437"/>
                  </a:cubicBezTo>
                  <a:cubicBezTo>
                    <a:pt x="14160" y="18918"/>
                    <a:pt x="16975" y="13935"/>
                    <a:pt x="18150" y="12011"/>
                  </a:cubicBezTo>
                  <a:cubicBezTo>
                    <a:pt x="20621" y="8000"/>
                    <a:pt x="19305" y="3564"/>
                    <a:pt x="16145" y="363"/>
                  </a:cubicBezTo>
                  <a:cubicBezTo>
                    <a:pt x="15890" y="102"/>
                    <a:pt x="15587" y="0"/>
                    <a:pt x="15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94"/>
            <p:cNvSpPr/>
            <p:nvPr/>
          </p:nvSpPr>
          <p:spPr>
            <a:xfrm>
              <a:off x="3314211" y="3451898"/>
              <a:ext cx="304327" cy="553963"/>
            </a:xfrm>
            <a:custGeom>
              <a:avLst/>
              <a:gdLst/>
              <a:ahLst/>
              <a:cxnLst/>
              <a:rect l="l" t="t" r="r" b="b"/>
              <a:pathLst>
                <a:path w="5186" h="9440" fill="none" extrusionOk="0">
                  <a:moveTo>
                    <a:pt x="0" y="9440"/>
                  </a:moveTo>
                  <a:cubicBezTo>
                    <a:pt x="1823" y="6320"/>
                    <a:pt x="3383" y="3059"/>
                    <a:pt x="5186" y="1"/>
                  </a:cubicBezTo>
                </a:path>
              </a:pathLst>
            </a:custGeom>
            <a:noFill/>
            <a:ln w="5575" cap="rnd" cmpd="sng">
              <a:solidFill>
                <a:srgbClr val="F6F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94"/>
            <p:cNvSpPr/>
            <p:nvPr/>
          </p:nvSpPr>
          <p:spPr>
            <a:xfrm>
              <a:off x="3303472" y="3934502"/>
              <a:ext cx="475563" cy="120123"/>
            </a:xfrm>
            <a:custGeom>
              <a:avLst/>
              <a:gdLst/>
              <a:ahLst/>
              <a:cxnLst/>
              <a:rect l="l" t="t" r="r" b="b"/>
              <a:pathLst>
                <a:path w="8104" h="2047" fill="none" extrusionOk="0">
                  <a:moveTo>
                    <a:pt x="8103" y="1"/>
                  </a:moveTo>
                  <a:cubicBezTo>
                    <a:pt x="5409" y="710"/>
                    <a:pt x="2655" y="1358"/>
                    <a:pt x="1" y="2046"/>
                  </a:cubicBezTo>
                </a:path>
              </a:pathLst>
            </a:custGeom>
            <a:noFill/>
            <a:ln w="5575" cap="rnd" cmpd="sng">
              <a:solidFill>
                <a:srgbClr val="F6F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94"/>
            <p:cNvSpPr/>
            <p:nvPr/>
          </p:nvSpPr>
          <p:spPr>
            <a:xfrm>
              <a:off x="2561786" y="4181731"/>
              <a:ext cx="45186" cy="15551"/>
            </a:xfrm>
            <a:custGeom>
              <a:avLst/>
              <a:gdLst/>
              <a:ahLst/>
              <a:cxnLst/>
              <a:rect l="l" t="t" r="r" b="b"/>
              <a:pathLst>
                <a:path w="770" h="265" fill="none" extrusionOk="0">
                  <a:moveTo>
                    <a:pt x="770" y="1"/>
                  </a:moveTo>
                  <a:cubicBezTo>
                    <a:pt x="527" y="122"/>
                    <a:pt x="264" y="203"/>
                    <a:pt x="0" y="264"/>
                  </a:cubicBezTo>
                </a:path>
              </a:pathLst>
            </a:custGeom>
            <a:noFill/>
            <a:ln w="5575" cap="rnd" cmpd="sng">
              <a:solidFill>
                <a:srgbClr val="F6F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94"/>
            <p:cNvSpPr/>
            <p:nvPr/>
          </p:nvSpPr>
          <p:spPr>
            <a:xfrm>
              <a:off x="2660431" y="4093766"/>
              <a:ext cx="47592" cy="52403"/>
            </a:xfrm>
            <a:custGeom>
              <a:avLst/>
              <a:gdLst/>
              <a:ahLst/>
              <a:cxnLst/>
              <a:rect l="l" t="t" r="r" b="b"/>
              <a:pathLst>
                <a:path w="811" h="893" fill="none" extrusionOk="0">
                  <a:moveTo>
                    <a:pt x="811" y="1"/>
                  </a:moveTo>
                  <a:cubicBezTo>
                    <a:pt x="568" y="325"/>
                    <a:pt x="304" y="629"/>
                    <a:pt x="0" y="892"/>
                  </a:cubicBezTo>
                </a:path>
              </a:pathLst>
            </a:custGeom>
            <a:noFill/>
            <a:ln w="5575" cap="rnd" cmpd="sng">
              <a:solidFill>
                <a:srgbClr val="F6F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94"/>
            <p:cNvSpPr/>
            <p:nvPr/>
          </p:nvSpPr>
          <p:spPr>
            <a:xfrm>
              <a:off x="3192973" y="3714619"/>
              <a:ext cx="59" cy="59"/>
            </a:xfrm>
            <a:custGeom>
              <a:avLst/>
              <a:gdLst/>
              <a:ahLst/>
              <a:cxnLst/>
              <a:rect l="l" t="t" r="r" b="b"/>
              <a:pathLst>
                <a:path w="1" h="1" extrusionOk="0">
                  <a:moveTo>
                    <a:pt x="0" y="0"/>
                  </a:moveTo>
                  <a:close/>
                </a:path>
              </a:pathLst>
            </a:custGeom>
            <a:solidFill>
              <a:srgbClr val="1E17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94"/>
            <p:cNvSpPr/>
            <p:nvPr/>
          </p:nvSpPr>
          <p:spPr>
            <a:xfrm>
              <a:off x="3548354" y="2892009"/>
              <a:ext cx="171236" cy="351919"/>
            </a:xfrm>
            <a:custGeom>
              <a:avLst/>
              <a:gdLst/>
              <a:ahLst/>
              <a:cxnLst/>
              <a:rect l="l" t="t" r="r" b="b"/>
              <a:pathLst>
                <a:path w="2918" h="5997" fill="none" extrusionOk="0">
                  <a:moveTo>
                    <a:pt x="1" y="1"/>
                  </a:moveTo>
                  <a:cubicBezTo>
                    <a:pt x="1905" y="1378"/>
                    <a:pt x="2918" y="3667"/>
                    <a:pt x="2675" y="5997"/>
                  </a:cubicBezTo>
                </a:path>
              </a:pathLst>
            </a:custGeom>
            <a:noFill/>
            <a:ln w="5575" cap="rnd" cmpd="sng">
              <a:solidFill>
                <a:srgbClr val="F6F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94"/>
            <p:cNvSpPr/>
            <p:nvPr/>
          </p:nvSpPr>
          <p:spPr>
            <a:xfrm>
              <a:off x="2156408" y="2243040"/>
              <a:ext cx="388772" cy="378033"/>
            </a:xfrm>
            <a:custGeom>
              <a:avLst/>
              <a:gdLst/>
              <a:ahLst/>
              <a:cxnLst/>
              <a:rect l="l" t="t" r="r" b="b"/>
              <a:pathLst>
                <a:path w="6625" h="6442" extrusionOk="0">
                  <a:moveTo>
                    <a:pt x="5186" y="0"/>
                  </a:moveTo>
                  <a:lnTo>
                    <a:pt x="1" y="1519"/>
                  </a:lnTo>
                  <a:lnTo>
                    <a:pt x="1439" y="6442"/>
                  </a:lnTo>
                  <a:lnTo>
                    <a:pt x="6625" y="4902"/>
                  </a:lnTo>
                  <a:lnTo>
                    <a:pt x="51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94"/>
            <p:cNvSpPr/>
            <p:nvPr/>
          </p:nvSpPr>
          <p:spPr>
            <a:xfrm>
              <a:off x="1757016" y="2426070"/>
              <a:ext cx="548036" cy="127224"/>
            </a:xfrm>
            <a:custGeom>
              <a:avLst/>
              <a:gdLst/>
              <a:ahLst/>
              <a:cxnLst/>
              <a:rect l="l" t="t" r="r" b="b"/>
              <a:pathLst>
                <a:path w="9339" h="2168" fill="none" extrusionOk="0">
                  <a:moveTo>
                    <a:pt x="1" y="0"/>
                  </a:moveTo>
                  <a:lnTo>
                    <a:pt x="9339" y="2168"/>
                  </a:lnTo>
                </a:path>
              </a:pathLst>
            </a:custGeom>
            <a:solidFill>
              <a:schemeClr val="accent3"/>
            </a:solidFill>
            <a:ln w="86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94"/>
            <p:cNvSpPr/>
            <p:nvPr/>
          </p:nvSpPr>
          <p:spPr>
            <a:xfrm>
              <a:off x="2199246" y="2275726"/>
              <a:ext cx="229449" cy="69597"/>
            </a:xfrm>
            <a:custGeom>
              <a:avLst/>
              <a:gdLst/>
              <a:ahLst/>
              <a:cxnLst/>
              <a:rect l="l" t="t" r="r" b="b"/>
              <a:pathLst>
                <a:path w="3910" h="1186" extrusionOk="0">
                  <a:moveTo>
                    <a:pt x="3756" y="0"/>
                  </a:moveTo>
                  <a:cubicBezTo>
                    <a:pt x="3483" y="0"/>
                    <a:pt x="2745" y="153"/>
                    <a:pt x="1904" y="395"/>
                  </a:cubicBezTo>
                  <a:cubicBezTo>
                    <a:pt x="831" y="699"/>
                    <a:pt x="0" y="1043"/>
                    <a:pt x="41" y="1145"/>
                  </a:cubicBezTo>
                  <a:cubicBezTo>
                    <a:pt x="45" y="1172"/>
                    <a:pt x="95" y="1185"/>
                    <a:pt x="181" y="1185"/>
                  </a:cubicBezTo>
                  <a:cubicBezTo>
                    <a:pt x="475" y="1185"/>
                    <a:pt x="1196" y="1035"/>
                    <a:pt x="2026" y="800"/>
                  </a:cubicBezTo>
                  <a:cubicBezTo>
                    <a:pt x="3079" y="496"/>
                    <a:pt x="3910" y="152"/>
                    <a:pt x="3869" y="30"/>
                  </a:cubicBezTo>
                  <a:cubicBezTo>
                    <a:pt x="3865" y="10"/>
                    <a:pt x="3825" y="0"/>
                    <a:pt x="3756" y="0"/>
                  </a:cubicBezTo>
                  <a:close/>
                </a:path>
              </a:pathLst>
            </a:custGeom>
            <a:solidFill>
              <a:srgbClr val="1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94"/>
            <p:cNvSpPr/>
            <p:nvPr/>
          </p:nvSpPr>
          <p:spPr>
            <a:xfrm>
              <a:off x="2439316" y="2067110"/>
              <a:ext cx="255621" cy="374453"/>
            </a:xfrm>
            <a:custGeom>
              <a:avLst/>
              <a:gdLst/>
              <a:ahLst/>
              <a:cxnLst/>
              <a:rect l="l" t="t" r="r" b="b"/>
              <a:pathLst>
                <a:path w="4356" h="6381" fill="none" extrusionOk="0">
                  <a:moveTo>
                    <a:pt x="1" y="4213"/>
                  </a:moveTo>
                  <a:cubicBezTo>
                    <a:pt x="608" y="3970"/>
                    <a:pt x="993" y="3363"/>
                    <a:pt x="1257" y="2755"/>
                  </a:cubicBezTo>
                  <a:cubicBezTo>
                    <a:pt x="1540" y="2087"/>
                    <a:pt x="1723" y="1256"/>
                    <a:pt x="2229" y="709"/>
                  </a:cubicBezTo>
                  <a:cubicBezTo>
                    <a:pt x="2897" y="0"/>
                    <a:pt x="3991" y="223"/>
                    <a:pt x="4194" y="1215"/>
                  </a:cubicBezTo>
                  <a:cubicBezTo>
                    <a:pt x="4356" y="1884"/>
                    <a:pt x="4072" y="2573"/>
                    <a:pt x="3647" y="3140"/>
                  </a:cubicBezTo>
                  <a:cubicBezTo>
                    <a:pt x="3201" y="3646"/>
                    <a:pt x="2715" y="4153"/>
                    <a:pt x="2209" y="4619"/>
                  </a:cubicBezTo>
                  <a:cubicBezTo>
                    <a:pt x="1743" y="5125"/>
                    <a:pt x="1317" y="5712"/>
                    <a:pt x="1236" y="6381"/>
                  </a:cubicBezTo>
                </a:path>
              </a:pathLst>
            </a:custGeom>
            <a:solidFill>
              <a:schemeClr val="accent3"/>
            </a:solidFill>
            <a:ln w="86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94"/>
            <p:cNvSpPr/>
            <p:nvPr/>
          </p:nvSpPr>
          <p:spPr>
            <a:xfrm>
              <a:off x="2392957" y="2329773"/>
              <a:ext cx="152222" cy="243767"/>
            </a:xfrm>
            <a:custGeom>
              <a:avLst/>
              <a:gdLst/>
              <a:ahLst/>
              <a:cxnLst/>
              <a:rect l="l" t="t" r="r" b="b"/>
              <a:pathLst>
                <a:path w="2594" h="4154" extrusionOk="0">
                  <a:moveTo>
                    <a:pt x="1581" y="1"/>
                  </a:moveTo>
                  <a:cubicBezTo>
                    <a:pt x="933" y="507"/>
                    <a:pt x="446" y="1196"/>
                    <a:pt x="224" y="1986"/>
                  </a:cubicBezTo>
                  <a:cubicBezTo>
                    <a:pt x="21" y="2695"/>
                    <a:pt x="1" y="3424"/>
                    <a:pt x="163" y="4153"/>
                  </a:cubicBezTo>
                  <a:lnTo>
                    <a:pt x="2594" y="3424"/>
                  </a:lnTo>
                  <a:lnTo>
                    <a:pt x="1581" y="1"/>
                  </a:lnTo>
                  <a:close/>
                </a:path>
              </a:pathLst>
            </a:custGeom>
            <a:solidFill>
              <a:srgbClr val="1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94"/>
            <p:cNvSpPr/>
            <p:nvPr/>
          </p:nvSpPr>
          <p:spPr>
            <a:xfrm>
              <a:off x="2640244" y="2006491"/>
              <a:ext cx="156917" cy="253215"/>
            </a:xfrm>
            <a:custGeom>
              <a:avLst/>
              <a:gdLst/>
              <a:ahLst/>
              <a:cxnLst/>
              <a:rect l="l" t="t" r="r" b="b"/>
              <a:pathLst>
                <a:path w="2674" h="4315" extrusionOk="0">
                  <a:moveTo>
                    <a:pt x="81" y="0"/>
                  </a:moveTo>
                  <a:cubicBezTo>
                    <a:pt x="41" y="20"/>
                    <a:pt x="0" y="61"/>
                    <a:pt x="20" y="122"/>
                  </a:cubicBezTo>
                  <a:cubicBezTo>
                    <a:pt x="81" y="324"/>
                    <a:pt x="182" y="506"/>
                    <a:pt x="304" y="669"/>
                  </a:cubicBezTo>
                  <a:cubicBezTo>
                    <a:pt x="486" y="912"/>
                    <a:pt x="669" y="1155"/>
                    <a:pt x="851" y="1357"/>
                  </a:cubicBezTo>
                  <a:lnTo>
                    <a:pt x="1013" y="1560"/>
                  </a:lnTo>
                  <a:cubicBezTo>
                    <a:pt x="1013" y="1560"/>
                    <a:pt x="770" y="1296"/>
                    <a:pt x="446" y="1053"/>
                  </a:cubicBezTo>
                  <a:lnTo>
                    <a:pt x="446" y="1053"/>
                  </a:lnTo>
                  <a:cubicBezTo>
                    <a:pt x="547" y="1317"/>
                    <a:pt x="588" y="1580"/>
                    <a:pt x="608" y="1864"/>
                  </a:cubicBezTo>
                  <a:cubicBezTo>
                    <a:pt x="628" y="2269"/>
                    <a:pt x="608" y="2674"/>
                    <a:pt x="547" y="3079"/>
                  </a:cubicBezTo>
                  <a:cubicBezTo>
                    <a:pt x="1114" y="3525"/>
                    <a:pt x="1985" y="4315"/>
                    <a:pt x="1985" y="4315"/>
                  </a:cubicBezTo>
                  <a:lnTo>
                    <a:pt x="2674" y="3606"/>
                  </a:lnTo>
                  <a:cubicBezTo>
                    <a:pt x="2674" y="3606"/>
                    <a:pt x="2372" y="466"/>
                    <a:pt x="1989" y="466"/>
                  </a:cubicBezTo>
                  <a:cubicBezTo>
                    <a:pt x="1988" y="466"/>
                    <a:pt x="1986" y="466"/>
                    <a:pt x="1985" y="466"/>
                  </a:cubicBezTo>
                  <a:cubicBezTo>
                    <a:pt x="1762" y="486"/>
                    <a:pt x="1783" y="1641"/>
                    <a:pt x="1783" y="1641"/>
                  </a:cubicBezTo>
                  <a:cubicBezTo>
                    <a:pt x="1661" y="1499"/>
                    <a:pt x="1519" y="1357"/>
                    <a:pt x="1398" y="1215"/>
                  </a:cubicBezTo>
                  <a:cubicBezTo>
                    <a:pt x="1155" y="932"/>
                    <a:pt x="912" y="669"/>
                    <a:pt x="648" y="425"/>
                  </a:cubicBezTo>
                  <a:cubicBezTo>
                    <a:pt x="547" y="304"/>
                    <a:pt x="446" y="223"/>
                    <a:pt x="324" y="142"/>
                  </a:cubicBezTo>
                  <a:cubicBezTo>
                    <a:pt x="263" y="101"/>
                    <a:pt x="162" y="0"/>
                    <a:pt x="81" y="0"/>
                  </a:cubicBezTo>
                  <a:close/>
                </a:path>
              </a:pathLst>
            </a:custGeom>
            <a:solidFill>
              <a:srgbClr val="FF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94"/>
            <p:cNvSpPr/>
            <p:nvPr/>
          </p:nvSpPr>
          <p:spPr>
            <a:xfrm>
              <a:off x="2626102" y="2057780"/>
              <a:ext cx="112846" cy="144711"/>
            </a:xfrm>
            <a:custGeom>
              <a:avLst/>
              <a:gdLst/>
              <a:ahLst/>
              <a:cxnLst/>
              <a:rect l="l" t="t" r="r" b="b"/>
              <a:pathLst>
                <a:path w="1923" h="2466" extrusionOk="0">
                  <a:moveTo>
                    <a:pt x="857" y="1"/>
                  </a:moveTo>
                  <a:cubicBezTo>
                    <a:pt x="442" y="1"/>
                    <a:pt x="0" y="562"/>
                    <a:pt x="444" y="828"/>
                  </a:cubicBezTo>
                  <a:cubicBezTo>
                    <a:pt x="282" y="868"/>
                    <a:pt x="140" y="1010"/>
                    <a:pt x="140" y="1172"/>
                  </a:cubicBezTo>
                  <a:cubicBezTo>
                    <a:pt x="120" y="1334"/>
                    <a:pt x="160" y="1496"/>
                    <a:pt x="241" y="1658"/>
                  </a:cubicBezTo>
                  <a:cubicBezTo>
                    <a:pt x="423" y="1982"/>
                    <a:pt x="707" y="2246"/>
                    <a:pt x="1051" y="2387"/>
                  </a:cubicBezTo>
                  <a:cubicBezTo>
                    <a:pt x="1147" y="2439"/>
                    <a:pt x="1250" y="2465"/>
                    <a:pt x="1352" y="2465"/>
                  </a:cubicBezTo>
                  <a:cubicBezTo>
                    <a:pt x="1489" y="2465"/>
                    <a:pt x="1624" y="2419"/>
                    <a:pt x="1740" y="2327"/>
                  </a:cubicBezTo>
                  <a:cubicBezTo>
                    <a:pt x="1862" y="2144"/>
                    <a:pt x="1922" y="1921"/>
                    <a:pt x="1862" y="1719"/>
                  </a:cubicBezTo>
                  <a:cubicBezTo>
                    <a:pt x="1801" y="1212"/>
                    <a:pt x="1558" y="260"/>
                    <a:pt x="1031" y="38"/>
                  </a:cubicBezTo>
                  <a:cubicBezTo>
                    <a:pt x="975" y="12"/>
                    <a:pt x="917" y="1"/>
                    <a:pt x="857" y="1"/>
                  </a:cubicBezTo>
                  <a:close/>
                </a:path>
              </a:pathLst>
            </a:custGeom>
            <a:solidFill>
              <a:srgbClr val="FF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94"/>
            <p:cNvSpPr/>
            <p:nvPr/>
          </p:nvSpPr>
          <p:spPr>
            <a:xfrm>
              <a:off x="3308225" y="1812722"/>
              <a:ext cx="160555" cy="278214"/>
            </a:xfrm>
            <a:custGeom>
              <a:avLst/>
              <a:gdLst/>
              <a:ahLst/>
              <a:cxnLst/>
              <a:rect l="l" t="t" r="r" b="b"/>
              <a:pathLst>
                <a:path w="2736" h="4741" extrusionOk="0">
                  <a:moveTo>
                    <a:pt x="1358" y="0"/>
                  </a:moveTo>
                  <a:cubicBezTo>
                    <a:pt x="609" y="0"/>
                    <a:pt x="1" y="628"/>
                    <a:pt x="1" y="1378"/>
                  </a:cubicBezTo>
                  <a:lnTo>
                    <a:pt x="1" y="3363"/>
                  </a:lnTo>
                  <a:cubicBezTo>
                    <a:pt x="1" y="3849"/>
                    <a:pt x="264" y="4315"/>
                    <a:pt x="690" y="4558"/>
                  </a:cubicBezTo>
                  <a:cubicBezTo>
                    <a:pt x="892" y="4679"/>
                    <a:pt x="1135" y="4740"/>
                    <a:pt x="1378" y="4740"/>
                  </a:cubicBezTo>
                  <a:cubicBezTo>
                    <a:pt x="2128" y="4740"/>
                    <a:pt x="2736" y="4112"/>
                    <a:pt x="2736" y="3363"/>
                  </a:cubicBezTo>
                  <a:lnTo>
                    <a:pt x="2736" y="1378"/>
                  </a:lnTo>
                  <a:cubicBezTo>
                    <a:pt x="2736" y="608"/>
                    <a:pt x="2128" y="0"/>
                    <a:pt x="1358" y="0"/>
                  </a:cubicBezTo>
                  <a:close/>
                </a:path>
              </a:pathLst>
            </a:custGeom>
            <a:solidFill>
              <a:srgbClr val="FF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94"/>
            <p:cNvSpPr/>
            <p:nvPr/>
          </p:nvSpPr>
          <p:spPr>
            <a:xfrm>
              <a:off x="3443782" y="1949393"/>
              <a:ext cx="72532" cy="62497"/>
            </a:xfrm>
            <a:custGeom>
              <a:avLst/>
              <a:gdLst/>
              <a:ahLst/>
              <a:cxnLst/>
              <a:rect l="l" t="t" r="r" b="b"/>
              <a:pathLst>
                <a:path w="1236" h="1065" extrusionOk="0">
                  <a:moveTo>
                    <a:pt x="709" y="1"/>
                  </a:moveTo>
                  <a:cubicBezTo>
                    <a:pt x="243" y="1"/>
                    <a:pt x="0" y="568"/>
                    <a:pt x="345" y="912"/>
                  </a:cubicBezTo>
                  <a:cubicBezTo>
                    <a:pt x="449" y="1017"/>
                    <a:pt x="580" y="1065"/>
                    <a:pt x="708" y="1065"/>
                  </a:cubicBezTo>
                  <a:cubicBezTo>
                    <a:pt x="976" y="1065"/>
                    <a:pt x="1236" y="856"/>
                    <a:pt x="1236" y="527"/>
                  </a:cubicBezTo>
                  <a:cubicBezTo>
                    <a:pt x="1236" y="244"/>
                    <a:pt x="993" y="1"/>
                    <a:pt x="709" y="1"/>
                  </a:cubicBezTo>
                  <a:close/>
                </a:path>
              </a:pathLst>
            </a:custGeom>
            <a:solidFill>
              <a:srgbClr val="FF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94"/>
            <p:cNvSpPr/>
            <p:nvPr/>
          </p:nvSpPr>
          <p:spPr>
            <a:xfrm>
              <a:off x="3481808" y="1830561"/>
              <a:ext cx="2406" cy="1232"/>
            </a:xfrm>
            <a:custGeom>
              <a:avLst/>
              <a:gdLst/>
              <a:ahLst/>
              <a:cxnLst/>
              <a:rect l="l" t="t" r="r" b="b"/>
              <a:pathLst>
                <a:path w="41" h="21" extrusionOk="0">
                  <a:moveTo>
                    <a:pt x="41" y="20"/>
                  </a:moveTo>
                  <a:lnTo>
                    <a:pt x="41" y="20"/>
                  </a:lnTo>
                  <a:lnTo>
                    <a:pt x="0" y="0"/>
                  </a:lnTo>
                  <a:close/>
                </a:path>
              </a:pathLst>
            </a:custGeom>
            <a:solidFill>
              <a:srgbClr val="1B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94"/>
            <p:cNvSpPr/>
            <p:nvPr/>
          </p:nvSpPr>
          <p:spPr>
            <a:xfrm>
              <a:off x="3293966" y="1761492"/>
              <a:ext cx="191481" cy="201046"/>
            </a:xfrm>
            <a:custGeom>
              <a:avLst/>
              <a:gdLst/>
              <a:ahLst/>
              <a:cxnLst/>
              <a:rect l="l" t="t" r="r" b="b"/>
              <a:pathLst>
                <a:path w="3263" h="3426" extrusionOk="0">
                  <a:moveTo>
                    <a:pt x="1850" y="1"/>
                  </a:moveTo>
                  <a:cubicBezTo>
                    <a:pt x="1587" y="1"/>
                    <a:pt x="1329" y="62"/>
                    <a:pt x="1095" y="185"/>
                  </a:cubicBezTo>
                  <a:cubicBezTo>
                    <a:pt x="548" y="509"/>
                    <a:pt x="163" y="1015"/>
                    <a:pt x="1" y="1623"/>
                  </a:cubicBezTo>
                  <a:lnTo>
                    <a:pt x="41" y="2311"/>
                  </a:lnTo>
                  <a:cubicBezTo>
                    <a:pt x="62" y="2433"/>
                    <a:pt x="143" y="2555"/>
                    <a:pt x="224" y="2656"/>
                  </a:cubicBezTo>
                  <a:cubicBezTo>
                    <a:pt x="325" y="2737"/>
                    <a:pt x="426" y="2798"/>
                    <a:pt x="548" y="2818"/>
                  </a:cubicBezTo>
                  <a:cubicBezTo>
                    <a:pt x="601" y="2831"/>
                    <a:pt x="655" y="2838"/>
                    <a:pt x="708" y="2838"/>
                  </a:cubicBezTo>
                  <a:cubicBezTo>
                    <a:pt x="901" y="2838"/>
                    <a:pt x="1090" y="2754"/>
                    <a:pt x="1216" y="2595"/>
                  </a:cubicBezTo>
                  <a:cubicBezTo>
                    <a:pt x="1338" y="2747"/>
                    <a:pt x="1525" y="2813"/>
                    <a:pt x="1720" y="2813"/>
                  </a:cubicBezTo>
                  <a:cubicBezTo>
                    <a:pt x="1915" y="2813"/>
                    <a:pt x="2118" y="2747"/>
                    <a:pt x="2270" y="2636"/>
                  </a:cubicBezTo>
                  <a:lnTo>
                    <a:pt x="2270" y="2636"/>
                  </a:lnTo>
                  <a:cubicBezTo>
                    <a:pt x="2249" y="3000"/>
                    <a:pt x="2614" y="3304"/>
                    <a:pt x="2979" y="3405"/>
                  </a:cubicBezTo>
                  <a:cubicBezTo>
                    <a:pt x="3019" y="3405"/>
                    <a:pt x="3039" y="3426"/>
                    <a:pt x="3080" y="3426"/>
                  </a:cubicBezTo>
                  <a:cubicBezTo>
                    <a:pt x="3019" y="2899"/>
                    <a:pt x="3222" y="2393"/>
                    <a:pt x="3262" y="1846"/>
                  </a:cubicBezTo>
                  <a:cubicBezTo>
                    <a:pt x="3262" y="1623"/>
                    <a:pt x="3242" y="1380"/>
                    <a:pt x="3201" y="1157"/>
                  </a:cubicBezTo>
                  <a:lnTo>
                    <a:pt x="3161" y="1137"/>
                  </a:lnTo>
                  <a:lnTo>
                    <a:pt x="3100" y="1116"/>
                  </a:lnTo>
                  <a:lnTo>
                    <a:pt x="3060" y="1116"/>
                  </a:lnTo>
                  <a:cubicBezTo>
                    <a:pt x="2877" y="1116"/>
                    <a:pt x="2715" y="1157"/>
                    <a:pt x="2573" y="1258"/>
                  </a:cubicBezTo>
                  <a:lnTo>
                    <a:pt x="2573" y="1116"/>
                  </a:lnTo>
                  <a:lnTo>
                    <a:pt x="2573" y="975"/>
                  </a:lnTo>
                  <a:lnTo>
                    <a:pt x="2573" y="813"/>
                  </a:lnTo>
                  <a:cubicBezTo>
                    <a:pt x="2573" y="772"/>
                    <a:pt x="2573" y="732"/>
                    <a:pt x="2573" y="671"/>
                  </a:cubicBezTo>
                  <a:cubicBezTo>
                    <a:pt x="2573" y="630"/>
                    <a:pt x="2553" y="590"/>
                    <a:pt x="2553" y="529"/>
                  </a:cubicBezTo>
                  <a:cubicBezTo>
                    <a:pt x="2553" y="488"/>
                    <a:pt x="2533" y="428"/>
                    <a:pt x="2533" y="387"/>
                  </a:cubicBezTo>
                  <a:cubicBezTo>
                    <a:pt x="2533" y="347"/>
                    <a:pt x="2513" y="306"/>
                    <a:pt x="2513" y="266"/>
                  </a:cubicBezTo>
                  <a:cubicBezTo>
                    <a:pt x="2513" y="266"/>
                    <a:pt x="2513" y="245"/>
                    <a:pt x="2513" y="225"/>
                  </a:cubicBezTo>
                  <a:lnTo>
                    <a:pt x="2492" y="124"/>
                  </a:lnTo>
                  <a:cubicBezTo>
                    <a:pt x="2283" y="42"/>
                    <a:pt x="2065" y="1"/>
                    <a:pt x="1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8" name="Google Shape;2048;p94"/>
          <p:cNvSpPr txBox="1">
            <a:spLocks noGrp="1"/>
          </p:cNvSpPr>
          <p:nvPr>
            <p:ph type="subTitle" idx="4"/>
          </p:nvPr>
        </p:nvSpPr>
        <p:spPr>
          <a:xfrm>
            <a:off x="4608400" y="3554782"/>
            <a:ext cx="3325200" cy="743400"/>
          </a:xfrm>
          <a:prstGeom prst="rect">
            <a:avLst/>
          </a:prstGeom>
        </p:spPr>
        <p:txBody>
          <a:bodyPr spcFirstLastPara="1" wrap="square" lIns="91425" tIns="91425" rIns="91425" bIns="91425" anchor="t" anchorCtr="0">
            <a:noAutofit/>
          </a:bodyPr>
          <a:lstStyle/>
          <a:p>
            <a:pPr marL="266700" marR="266700" lvl="0" indent="0" rtl="0">
              <a:lnSpc>
                <a:spcPct val="115000"/>
              </a:lnSpc>
              <a:spcBef>
                <a:spcPts val="1100"/>
              </a:spcBef>
              <a:spcAft>
                <a:spcPts val="0"/>
              </a:spcAft>
              <a:buClr>
                <a:schemeClr val="dk1"/>
              </a:buClr>
              <a:buSzPts val="1100"/>
              <a:buFont typeface="Arial"/>
              <a:buNone/>
            </a:pPr>
            <a:r>
              <a:rPr lang="en" sz="1500">
                <a:highlight>
                  <a:srgbClr val="FFFFFF"/>
                </a:highlight>
                <a:latin typeface="배달의민족 주아" panose="02020603020101020101" pitchFamily="18" charset="-127"/>
                <a:ea typeface="배달의민족 주아" panose="02020603020101020101" pitchFamily="18" charset="-127"/>
                <a:cs typeface="Jua"/>
                <a:sym typeface="Jua"/>
              </a:rPr>
              <a:t>소득보다 실업률이 </a:t>
            </a:r>
            <a:br>
              <a:rPr lang="en" sz="1500">
                <a:highlight>
                  <a:srgbClr val="FFFFFF"/>
                </a:highlight>
                <a:latin typeface="배달의민족 주아" panose="02020603020101020101" pitchFamily="18" charset="-127"/>
                <a:ea typeface="배달의민족 주아" panose="02020603020101020101" pitchFamily="18" charset="-127"/>
                <a:cs typeface="Jua"/>
                <a:sym typeface="Jua"/>
              </a:rPr>
            </a:br>
            <a:r>
              <a:rPr lang="en" sz="1500">
                <a:highlight>
                  <a:srgbClr val="FFFFFF"/>
                </a:highlight>
                <a:latin typeface="배달의민족 주아" panose="02020603020101020101" pitchFamily="18" charset="-127"/>
                <a:ea typeface="배달의민족 주아" panose="02020603020101020101" pitchFamily="18" charset="-127"/>
                <a:cs typeface="Jua"/>
                <a:sym typeface="Jua"/>
              </a:rPr>
              <a:t>우울증과 더 높은 상관관계를 보인다</a:t>
            </a:r>
            <a:endParaRPr sz="1500">
              <a:highlight>
                <a:srgbClr val="FFFFFF"/>
              </a:highlight>
              <a:latin typeface="배달의민족 주아" panose="02020603020101020101" pitchFamily="18" charset="-127"/>
              <a:ea typeface="배달의민족 주아" panose="02020603020101020101" pitchFamily="18" charset="-127"/>
              <a:cs typeface="Jua"/>
              <a:sym typeface="Jua"/>
            </a:endParaRPr>
          </a:p>
          <a:p>
            <a:pPr marL="0" lvl="0" indent="0" rtl="0">
              <a:spcBef>
                <a:spcPts val="1100"/>
              </a:spcBef>
              <a:spcAft>
                <a:spcPts val="1200"/>
              </a:spcAft>
              <a:buNone/>
            </a:pPr>
            <a:endParaRPr>
              <a:latin typeface="배달의민족 주아" panose="02020603020101020101" pitchFamily="18" charset="-127"/>
              <a:ea typeface="배달의민족 주아" panose="02020603020101020101" pitchFamily="18" charset="-127"/>
            </a:endParaRPr>
          </a:p>
        </p:txBody>
      </p:sp>
      <p:sp>
        <p:nvSpPr>
          <p:cNvPr id="2049" name="Google Shape;2049;p94"/>
          <p:cNvSpPr txBox="1">
            <a:spLocks noGrp="1"/>
          </p:cNvSpPr>
          <p:nvPr>
            <p:ph type="title" idx="5"/>
          </p:nvPr>
        </p:nvSpPr>
        <p:spPr>
          <a:xfrm>
            <a:off x="7658225" y="3654013"/>
            <a:ext cx="933600" cy="74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grpSp>
        <p:nvGrpSpPr>
          <p:cNvPr id="2050" name="Google Shape;2050;p94"/>
          <p:cNvGrpSpPr/>
          <p:nvPr/>
        </p:nvGrpSpPr>
        <p:grpSpPr>
          <a:xfrm>
            <a:off x="4024650" y="3358813"/>
            <a:ext cx="295200" cy="295200"/>
            <a:chOff x="11508900" y="4728238"/>
            <a:chExt cx="295200" cy="295200"/>
          </a:xfrm>
        </p:grpSpPr>
        <p:cxnSp>
          <p:nvCxnSpPr>
            <p:cNvPr id="2051" name="Google Shape;2051;p94"/>
            <p:cNvCxnSpPr/>
            <p:nvPr/>
          </p:nvCxnSpPr>
          <p:spPr>
            <a:xfrm>
              <a:off x="11654275" y="4728238"/>
              <a:ext cx="0" cy="295200"/>
            </a:xfrm>
            <a:prstGeom prst="straightConnector1">
              <a:avLst/>
            </a:prstGeom>
            <a:noFill/>
            <a:ln w="76200" cap="flat" cmpd="sng">
              <a:solidFill>
                <a:schemeClr val="accent3"/>
              </a:solidFill>
              <a:prstDash val="solid"/>
              <a:round/>
              <a:headEnd type="none" w="med" len="med"/>
              <a:tailEnd type="none" w="med" len="med"/>
            </a:ln>
          </p:spPr>
        </p:cxnSp>
        <p:cxnSp>
          <p:nvCxnSpPr>
            <p:cNvPr id="2052" name="Google Shape;2052;p94"/>
            <p:cNvCxnSpPr/>
            <p:nvPr/>
          </p:nvCxnSpPr>
          <p:spPr>
            <a:xfrm rot="10800000">
              <a:off x="11656500" y="4728238"/>
              <a:ext cx="0" cy="295200"/>
            </a:xfrm>
            <a:prstGeom prst="straightConnector1">
              <a:avLst/>
            </a:prstGeom>
            <a:noFill/>
            <a:ln w="76200" cap="flat" cmpd="sng">
              <a:solidFill>
                <a:schemeClr val="accent3"/>
              </a:solidFill>
              <a:prstDash val="solid"/>
              <a:round/>
              <a:headEnd type="none" w="med" len="med"/>
              <a:tailEnd type="none" w="med" len="med"/>
            </a:ln>
          </p:spPr>
        </p:cxnSp>
      </p:grpSp>
      <p:sp>
        <p:nvSpPr>
          <p:cNvPr id="2053" name="Google Shape;2053;p94"/>
          <p:cNvSpPr/>
          <p:nvPr/>
        </p:nvSpPr>
        <p:spPr>
          <a:xfrm>
            <a:off x="3034007" y="1186134"/>
            <a:ext cx="168292" cy="144087"/>
          </a:xfrm>
          <a:custGeom>
            <a:avLst/>
            <a:gdLst/>
            <a:ahLst/>
            <a:cxnLst/>
            <a:rect l="l" t="t" r="r" b="b"/>
            <a:pathLst>
              <a:path w="3247" h="2780" extrusionOk="0">
                <a:moveTo>
                  <a:pt x="1855" y="1"/>
                </a:moveTo>
                <a:cubicBezTo>
                  <a:pt x="633" y="1"/>
                  <a:pt x="0" y="1497"/>
                  <a:pt x="886" y="2361"/>
                </a:cubicBezTo>
                <a:cubicBezTo>
                  <a:pt x="1168" y="2650"/>
                  <a:pt x="1517" y="2780"/>
                  <a:pt x="1860" y="2780"/>
                </a:cubicBezTo>
                <a:cubicBezTo>
                  <a:pt x="2568" y="2780"/>
                  <a:pt x="3246" y="2229"/>
                  <a:pt x="3246" y="1392"/>
                </a:cubicBezTo>
                <a:cubicBezTo>
                  <a:pt x="3246" y="633"/>
                  <a:pt x="2635" y="1"/>
                  <a:pt x="18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94"/>
          <p:cNvSpPr/>
          <p:nvPr/>
        </p:nvSpPr>
        <p:spPr>
          <a:xfrm>
            <a:off x="1087807" y="3228684"/>
            <a:ext cx="168292" cy="144087"/>
          </a:xfrm>
          <a:custGeom>
            <a:avLst/>
            <a:gdLst/>
            <a:ahLst/>
            <a:cxnLst/>
            <a:rect l="l" t="t" r="r" b="b"/>
            <a:pathLst>
              <a:path w="3247" h="2780" extrusionOk="0">
                <a:moveTo>
                  <a:pt x="1855" y="1"/>
                </a:moveTo>
                <a:cubicBezTo>
                  <a:pt x="633" y="1"/>
                  <a:pt x="0" y="1497"/>
                  <a:pt x="886" y="2361"/>
                </a:cubicBezTo>
                <a:cubicBezTo>
                  <a:pt x="1168" y="2650"/>
                  <a:pt x="1517" y="2780"/>
                  <a:pt x="1860" y="2780"/>
                </a:cubicBezTo>
                <a:cubicBezTo>
                  <a:pt x="2568" y="2780"/>
                  <a:pt x="3246" y="2229"/>
                  <a:pt x="3246" y="1392"/>
                </a:cubicBezTo>
                <a:cubicBezTo>
                  <a:pt x="3246" y="633"/>
                  <a:pt x="2635" y="1"/>
                  <a:pt x="18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94"/>
          <p:cNvSpPr txBox="1"/>
          <p:nvPr/>
        </p:nvSpPr>
        <p:spPr>
          <a:xfrm>
            <a:off x="8013525" y="1312088"/>
            <a:ext cx="495000" cy="800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Clr>
                <a:schemeClr val="dk1"/>
              </a:buClr>
              <a:buSzPts val="1100"/>
              <a:buFont typeface="Arial"/>
              <a:buNone/>
            </a:pPr>
            <a:r>
              <a:rPr lang="en" sz="4000" b="1">
                <a:solidFill>
                  <a:schemeClr val="accent4"/>
                </a:solidFill>
                <a:latin typeface="Alata"/>
                <a:ea typeface="Alata"/>
                <a:cs typeface="Alata"/>
                <a:sym typeface="Alata"/>
              </a:rPr>
              <a:t>1</a:t>
            </a:r>
            <a:endParaRPr>
              <a:latin typeface="Inter"/>
              <a:ea typeface="Inter"/>
              <a:cs typeface="Inter"/>
              <a:sym typeface="Inte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59"/>
        <p:cNvGrpSpPr/>
        <p:nvPr/>
      </p:nvGrpSpPr>
      <p:grpSpPr>
        <a:xfrm>
          <a:off x="0" y="0"/>
          <a:ext cx="0" cy="0"/>
          <a:chOff x="0" y="0"/>
          <a:chExt cx="0" cy="0"/>
        </a:xfrm>
      </p:grpSpPr>
      <p:sp>
        <p:nvSpPr>
          <p:cNvPr id="2060" name="Google Shape;2060;p95"/>
          <p:cNvSpPr txBox="1">
            <a:spLocks noGrp="1"/>
          </p:cNvSpPr>
          <p:nvPr>
            <p:ph type="title"/>
          </p:nvPr>
        </p:nvSpPr>
        <p:spPr>
          <a:xfrm>
            <a:off x="714300" y="430675"/>
            <a:ext cx="4032600" cy="10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배달의민족 주아" panose="02020603020101020101" pitchFamily="18" charset="-127"/>
                <a:ea typeface="배달의민족 주아" panose="02020603020101020101" pitchFamily="18" charset="-127"/>
                <a:cs typeface="Jua"/>
                <a:sym typeface="Jua"/>
              </a:rPr>
              <a:t>한계점</a:t>
            </a:r>
            <a:endParaRPr>
              <a:latin typeface="배달의민족 주아" panose="02020603020101020101" pitchFamily="18" charset="-127"/>
              <a:ea typeface="배달의민족 주아" panose="02020603020101020101" pitchFamily="18" charset="-127"/>
              <a:cs typeface="Jua"/>
              <a:sym typeface="Jua"/>
            </a:endParaRPr>
          </a:p>
        </p:txBody>
      </p:sp>
      <p:sp>
        <p:nvSpPr>
          <p:cNvPr id="2061" name="Google Shape;2061;p95"/>
          <p:cNvSpPr txBox="1">
            <a:spLocks noGrp="1"/>
          </p:cNvSpPr>
          <p:nvPr>
            <p:ph type="subTitle" idx="1"/>
          </p:nvPr>
        </p:nvSpPr>
        <p:spPr>
          <a:xfrm>
            <a:off x="790425" y="1300325"/>
            <a:ext cx="5756700" cy="2786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dirty="0">
                <a:latin typeface="배달의민족 주아" panose="02020603020101020101" pitchFamily="18" charset="-127"/>
                <a:ea typeface="배달의민족 주아" panose="02020603020101020101" pitchFamily="18" charset="-127"/>
                <a:cs typeface="Jua"/>
                <a:sym typeface="Jua"/>
              </a:rPr>
              <a:t>1. 시도별 건강보험료 </a:t>
            </a:r>
            <a:endParaRPr sz="1500" dirty="0">
              <a:latin typeface="배달의민족 주아" panose="02020603020101020101" pitchFamily="18" charset="-127"/>
              <a:ea typeface="배달의민족 주아" panose="02020603020101020101" pitchFamily="18" charset="-127"/>
              <a:cs typeface="Jua"/>
              <a:sym typeface="Jua"/>
            </a:endParaRPr>
          </a:p>
          <a:p>
            <a:pPr marL="457200" lvl="0" indent="-330200" algn="l" rtl="0">
              <a:lnSpc>
                <a:spcPct val="150000"/>
              </a:lnSpc>
              <a:spcBef>
                <a:spcPts val="0"/>
              </a:spcBef>
              <a:spcAft>
                <a:spcPts val="0"/>
              </a:spcAft>
              <a:buSzPts val="1600"/>
              <a:buFont typeface="Jua"/>
              <a:buChar char="●"/>
            </a:pPr>
            <a:r>
              <a:rPr lang="en" sz="1600" dirty="0">
                <a:solidFill>
                  <a:srgbClr val="FF0000"/>
                </a:solidFill>
                <a:latin typeface="배달의민족 주아" panose="02020603020101020101" pitchFamily="18" charset="-127"/>
                <a:ea typeface="배달의민족 주아" panose="02020603020101020101" pitchFamily="18" charset="-127"/>
                <a:cs typeface="Jua"/>
                <a:sym typeface="Jua"/>
              </a:rPr>
              <a:t>대표성의 한계 </a:t>
            </a:r>
            <a:r>
              <a:rPr lang="en" sz="1600" dirty="0">
                <a:latin typeface="배달의민족 주아" panose="02020603020101020101" pitchFamily="18" charset="-127"/>
                <a:ea typeface="배달의민족 주아" panose="02020603020101020101" pitchFamily="18" charset="-127"/>
                <a:cs typeface="Jua"/>
                <a:sym typeface="Jua"/>
              </a:rPr>
              <a:t>: 건강보험 직장가입자가                                         추출하고자 하는 표본(30세 ~ 59세)을  대표할 수 없음</a:t>
            </a:r>
            <a:endParaRPr sz="1600" dirty="0">
              <a:latin typeface="배달의민족 주아" panose="02020603020101020101" pitchFamily="18" charset="-127"/>
              <a:ea typeface="배달의민족 주아" panose="02020603020101020101" pitchFamily="18" charset="-127"/>
              <a:cs typeface="Jua"/>
              <a:sym typeface="Jua"/>
            </a:endParaRPr>
          </a:p>
          <a:p>
            <a:pPr marL="914400" lvl="0" indent="-330200" algn="l" rtl="0">
              <a:lnSpc>
                <a:spcPct val="150000"/>
              </a:lnSpc>
              <a:spcBef>
                <a:spcPts val="0"/>
              </a:spcBef>
              <a:spcAft>
                <a:spcPts val="0"/>
              </a:spcAft>
              <a:buSzPts val="1600"/>
              <a:buFont typeface="Jua"/>
              <a:buChar char="-"/>
            </a:pPr>
            <a:r>
              <a:rPr lang="en" sz="1600" dirty="0">
                <a:latin typeface="배달의민족 주아" panose="02020603020101020101" pitchFamily="18" charset="-127"/>
                <a:ea typeface="배달의민족 주아" panose="02020603020101020101" pitchFamily="18" charset="-127"/>
                <a:cs typeface="Jua"/>
                <a:sym typeface="Jua"/>
              </a:rPr>
              <a:t>각 데이터 표본의 통일성(30~59세)을 위하여                      건강보험 직장가입자를 활발하게 경제 활동을 하고 있는       연령대라고 임의 가정하여 전체 건강보험료 데이터에서 추출</a:t>
            </a:r>
            <a:endParaRPr sz="1600" dirty="0">
              <a:latin typeface="배달의민족 주아" panose="02020603020101020101" pitchFamily="18" charset="-127"/>
              <a:ea typeface="배달의민족 주아" panose="02020603020101020101" pitchFamily="18" charset="-127"/>
              <a:cs typeface="Jua"/>
              <a:sym typeface="Jua"/>
            </a:endParaRPr>
          </a:p>
          <a:p>
            <a:pPr marL="0" lvl="0" indent="0" algn="l" rtl="0">
              <a:lnSpc>
                <a:spcPct val="150000"/>
              </a:lnSpc>
              <a:spcBef>
                <a:spcPts val="0"/>
              </a:spcBef>
              <a:spcAft>
                <a:spcPts val="0"/>
              </a:spcAft>
              <a:buNone/>
            </a:pPr>
            <a:endParaRPr sz="1500" dirty="0">
              <a:latin typeface="배달의민족 주아" panose="02020603020101020101" pitchFamily="18" charset="-127"/>
              <a:ea typeface="배달의민족 주아" panose="02020603020101020101" pitchFamily="18" charset="-127"/>
              <a:cs typeface="Jua"/>
              <a:sym typeface="Jua"/>
            </a:endParaRPr>
          </a:p>
        </p:txBody>
      </p:sp>
      <p:grpSp>
        <p:nvGrpSpPr>
          <p:cNvPr id="2062" name="Google Shape;2062;p95"/>
          <p:cNvGrpSpPr/>
          <p:nvPr/>
        </p:nvGrpSpPr>
        <p:grpSpPr>
          <a:xfrm>
            <a:off x="7029822" y="2201203"/>
            <a:ext cx="1762051" cy="2458264"/>
            <a:chOff x="4837700" y="367125"/>
            <a:chExt cx="3054873" cy="4046525"/>
          </a:xfrm>
        </p:grpSpPr>
        <p:sp>
          <p:nvSpPr>
            <p:cNvPr id="2063" name="Google Shape;2063;p95"/>
            <p:cNvSpPr/>
            <p:nvPr/>
          </p:nvSpPr>
          <p:spPr>
            <a:xfrm>
              <a:off x="5013122" y="871143"/>
              <a:ext cx="1827321" cy="3410595"/>
            </a:xfrm>
            <a:custGeom>
              <a:avLst/>
              <a:gdLst/>
              <a:ahLst/>
              <a:cxnLst/>
              <a:rect l="l" t="t" r="r" b="b"/>
              <a:pathLst>
                <a:path w="36719" h="68534" fill="none" extrusionOk="0">
                  <a:moveTo>
                    <a:pt x="34989" y="68533"/>
                  </a:moveTo>
                  <a:lnTo>
                    <a:pt x="10779" y="68533"/>
                  </a:lnTo>
                  <a:cubicBezTo>
                    <a:pt x="9970" y="68533"/>
                    <a:pt x="9287" y="67946"/>
                    <a:pt x="9176" y="67136"/>
                  </a:cubicBezTo>
                  <a:lnTo>
                    <a:pt x="143" y="1858"/>
                  </a:lnTo>
                  <a:cubicBezTo>
                    <a:pt x="0" y="874"/>
                    <a:pt x="762" y="1"/>
                    <a:pt x="1746" y="1"/>
                  </a:cubicBezTo>
                  <a:lnTo>
                    <a:pt x="25956" y="1"/>
                  </a:lnTo>
                  <a:cubicBezTo>
                    <a:pt x="26765" y="1"/>
                    <a:pt x="27448" y="604"/>
                    <a:pt x="27559" y="1414"/>
                  </a:cubicBezTo>
                  <a:lnTo>
                    <a:pt x="36592" y="66692"/>
                  </a:lnTo>
                  <a:cubicBezTo>
                    <a:pt x="36719" y="67660"/>
                    <a:pt x="35973" y="68533"/>
                    <a:pt x="34989" y="68533"/>
                  </a:cubicBezTo>
                  <a:close/>
                </a:path>
              </a:pathLst>
            </a:custGeom>
            <a:noFill/>
            <a:ln w="8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64" name="Google Shape;2064;p95"/>
            <p:cNvSpPr/>
            <p:nvPr/>
          </p:nvSpPr>
          <p:spPr>
            <a:xfrm>
              <a:off x="4837700" y="2022999"/>
              <a:ext cx="597329" cy="1979055"/>
            </a:xfrm>
            <a:custGeom>
              <a:avLst/>
              <a:gdLst/>
              <a:ahLst/>
              <a:cxnLst/>
              <a:rect l="l" t="t" r="r" b="b"/>
              <a:pathLst>
                <a:path w="12003" h="39768" fill="none" extrusionOk="0">
                  <a:moveTo>
                    <a:pt x="6605" y="1"/>
                  </a:moveTo>
                  <a:lnTo>
                    <a:pt x="160" y="37894"/>
                  </a:lnTo>
                  <a:cubicBezTo>
                    <a:pt x="1" y="38847"/>
                    <a:pt x="731" y="39720"/>
                    <a:pt x="1684" y="39720"/>
                  </a:cubicBezTo>
                  <a:lnTo>
                    <a:pt x="12002" y="39768"/>
                  </a:lnTo>
                </a:path>
              </a:pathLst>
            </a:custGeom>
            <a:noFill/>
            <a:ln w="8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65" name="Google Shape;2065;p95"/>
            <p:cNvSpPr/>
            <p:nvPr/>
          </p:nvSpPr>
          <p:spPr>
            <a:xfrm>
              <a:off x="6176776" y="1829115"/>
              <a:ext cx="314515" cy="864418"/>
            </a:xfrm>
            <a:custGeom>
              <a:avLst/>
              <a:gdLst/>
              <a:ahLst/>
              <a:cxnLst/>
              <a:rect l="l" t="t" r="r" b="b"/>
              <a:pathLst>
                <a:path w="6320" h="17370" extrusionOk="0">
                  <a:moveTo>
                    <a:pt x="1809" y="0"/>
                  </a:moveTo>
                  <a:cubicBezTo>
                    <a:pt x="1636" y="0"/>
                    <a:pt x="1459" y="28"/>
                    <a:pt x="1287" y="87"/>
                  </a:cubicBezTo>
                  <a:cubicBezTo>
                    <a:pt x="445" y="372"/>
                    <a:pt x="1" y="1277"/>
                    <a:pt x="271" y="2135"/>
                  </a:cubicBezTo>
                  <a:lnTo>
                    <a:pt x="2902" y="9849"/>
                  </a:lnTo>
                  <a:lnTo>
                    <a:pt x="2902" y="9849"/>
                  </a:lnTo>
                  <a:lnTo>
                    <a:pt x="826" y="16533"/>
                  </a:lnTo>
                  <a:cubicBezTo>
                    <a:pt x="668" y="17007"/>
                    <a:pt x="1055" y="17369"/>
                    <a:pt x="1450" y="17369"/>
                  </a:cubicBezTo>
                  <a:cubicBezTo>
                    <a:pt x="1650" y="17369"/>
                    <a:pt x="1852" y="17276"/>
                    <a:pt x="1985" y="17057"/>
                  </a:cubicBezTo>
                  <a:lnTo>
                    <a:pt x="6081" y="10469"/>
                  </a:lnTo>
                  <a:cubicBezTo>
                    <a:pt x="6272" y="10167"/>
                    <a:pt x="6319" y="9786"/>
                    <a:pt x="6192" y="9437"/>
                  </a:cubicBezTo>
                  <a:lnTo>
                    <a:pt x="6145" y="9278"/>
                  </a:lnTo>
                  <a:lnTo>
                    <a:pt x="3366" y="1087"/>
                  </a:lnTo>
                  <a:lnTo>
                    <a:pt x="3351" y="1087"/>
                  </a:lnTo>
                  <a:cubicBezTo>
                    <a:pt x="3111" y="418"/>
                    <a:pt x="2480" y="0"/>
                    <a:pt x="1809" y="0"/>
                  </a:cubicBezTo>
                  <a:close/>
                </a:path>
              </a:pathLst>
            </a:custGeom>
            <a:solidFill>
              <a:srgbClr val="D571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66" name="Google Shape;2066;p95"/>
            <p:cNvSpPr/>
            <p:nvPr/>
          </p:nvSpPr>
          <p:spPr>
            <a:xfrm>
              <a:off x="6097003" y="2542046"/>
              <a:ext cx="255991" cy="150141"/>
            </a:xfrm>
            <a:custGeom>
              <a:avLst/>
              <a:gdLst/>
              <a:ahLst/>
              <a:cxnLst/>
              <a:rect l="l" t="t" r="r" b="b"/>
              <a:pathLst>
                <a:path w="5144" h="3017" extrusionOk="0">
                  <a:moveTo>
                    <a:pt x="5144" y="1"/>
                  </a:moveTo>
                  <a:lnTo>
                    <a:pt x="3557" y="509"/>
                  </a:lnTo>
                  <a:cubicBezTo>
                    <a:pt x="3557" y="509"/>
                    <a:pt x="3309" y="500"/>
                    <a:pt x="2963" y="500"/>
                  </a:cubicBezTo>
                  <a:cubicBezTo>
                    <a:pt x="2154" y="500"/>
                    <a:pt x="805" y="547"/>
                    <a:pt x="794" y="858"/>
                  </a:cubicBezTo>
                  <a:cubicBezTo>
                    <a:pt x="794" y="1128"/>
                    <a:pt x="2080" y="1223"/>
                    <a:pt x="2080" y="1223"/>
                  </a:cubicBezTo>
                  <a:cubicBezTo>
                    <a:pt x="2080" y="1223"/>
                    <a:pt x="1" y="2699"/>
                    <a:pt x="159" y="2985"/>
                  </a:cubicBezTo>
                  <a:cubicBezTo>
                    <a:pt x="175" y="3001"/>
                    <a:pt x="175" y="3017"/>
                    <a:pt x="191" y="3017"/>
                  </a:cubicBezTo>
                  <a:cubicBezTo>
                    <a:pt x="286" y="3017"/>
                    <a:pt x="366" y="3001"/>
                    <a:pt x="445" y="3001"/>
                  </a:cubicBezTo>
                  <a:cubicBezTo>
                    <a:pt x="953" y="2810"/>
                    <a:pt x="1921" y="2080"/>
                    <a:pt x="1921" y="2080"/>
                  </a:cubicBezTo>
                  <a:lnTo>
                    <a:pt x="1921" y="2080"/>
                  </a:lnTo>
                  <a:cubicBezTo>
                    <a:pt x="1921" y="2080"/>
                    <a:pt x="1604" y="2350"/>
                    <a:pt x="1286" y="2683"/>
                  </a:cubicBezTo>
                  <a:cubicBezTo>
                    <a:pt x="1588" y="2604"/>
                    <a:pt x="1890" y="2572"/>
                    <a:pt x="2207" y="2572"/>
                  </a:cubicBezTo>
                  <a:cubicBezTo>
                    <a:pt x="2668" y="2604"/>
                    <a:pt x="3128" y="2668"/>
                    <a:pt x="3572" y="2779"/>
                  </a:cubicBezTo>
                  <a:cubicBezTo>
                    <a:pt x="4112" y="2175"/>
                    <a:pt x="5144" y="1"/>
                    <a:pt x="5144" y="1"/>
                  </a:cubicBezTo>
                  <a:close/>
                </a:path>
              </a:pathLst>
            </a:custGeom>
            <a:solidFill>
              <a:srgbClr val="D571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67" name="Google Shape;2067;p95"/>
            <p:cNvSpPr/>
            <p:nvPr/>
          </p:nvSpPr>
          <p:spPr>
            <a:xfrm>
              <a:off x="6145225" y="2615946"/>
              <a:ext cx="150887" cy="98186"/>
            </a:xfrm>
            <a:custGeom>
              <a:avLst/>
              <a:gdLst/>
              <a:ahLst/>
              <a:cxnLst/>
              <a:rect l="l" t="t" r="r" b="b"/>
              <a:pathLst>
                <a:path w="3032" h="1973" extrusionOk="0">
                  <a:moveTo>
                    <a:pt x="2280" y="1"/>
                  </a:moveTo>
                  <a:cubicBezTo>
                    <a:pt x="2245" y="1"/>
                    <a:pt x="2209" y="3"/>
                    <a:pt x="2175" y="8"/>
                  </a:cubicBezTo>
                  <a:cubicBezTo>
                    <a:pt x="1603" y="40"/>
                    <a:pt x="508" y="230"/>
                    <a:pt x="206" y="802"/>
                  </a:cubicBezTo>
                  <a:cubicBezTo>
                    <a:pt x="0" y="1189"/>
                    <a:pt x="368" y="1744"/>
                    <a:pt x="730" y="1744"/>
                  </a:cubicBezTo>
                  <a:cubicBezTo>
                    <a:pt x="842" y="1744"/>
                    <a:pt x="954" y="1691"/>
                    <a:pt x="1048" y="1564"/>
                  </a:cubicBezTo>
                  <a:cubicBezTo>
                    <a:pt x="1064" y="1754"/>
                    <a:pt x="1206" y="1913"/>
                    <a:pt x="1397" y="1960"/>
                  </a:cubicBezTo>
                  <a:cubicBezTo>
                    <a:pt x="1445" y="1968"/>
                    <a:pt x="1492" y="1972"/>
                    <a:pt x="1539" y="1972"/>
                  </a:cubicBezTo>
                  <a:cubicBezTo>
                    <a:pt x="1681" y="1972"/>
                    <a:pt x="1818" y="1937"/>
                    <a:pt x="1937" y="1865"/>
                  </a:cubicBezTo>
                  <a:cubicBezTo>
                    <a:pt x="2334" y="1706"/>
                    <a:pt x="2651" y="1405"/>
                    <a:pt x="2842" y="1024"/>
                  </a:cubicBezTo>
                  <a:cubicBezTo>
                    <a:pt x="2969" y="770"/>
                    <a:pt x="3032" y="421"/>
                    <a:pt x="2842" y="214"/>
                  </a:cubicBezTo>
                  <a:cubicBezTo>
                    <a:pt x="2692" y="79"/>
                    <a:pt x="2485" y="1"/>
                    <a:pt x="2280" y="1"/>
                  </a:cubicBezTo>
                  <a:close/>
                </a:path>
              </a:pathLst>
            </a:custGeom>
            <a:solidFill>
              <a:srgbClr val="D571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68" name="Google Shape;2068;p95"/>
            <p:cNvSpPr/>
            <p:nvPr/>
          </p:nvSpPr>
          <p:spPr>
            <a:xfrm>
              <a:off x="5386757" y="1854595"/>
              <a:ext cx="427481" cy="894128"/>
            </a:xfrm>
            <a:custGeom>
              <a:avLst/>
              <a:gdLst/>
              <a:ahLst/>
              <a:cxnLst/>
              <a:rect l="l" t="t" r="r" b="b"/>
              <a:pathLst>
                <a:path w="8590" h="17967" extrusionOk="0">
                  <a:moveTo>
                    <a:pt x="6738" y="0"/>
                  </a:moveTo>
                  <a:cubicBezTo>
                    <a:pt x="6187" y="0"/>
                    <a:pt x="5653" y="281"/>
                    <a:pt x="5351" y="781"/>
                  </a:cubicBezTo>
                  <a:lnTo>
                    <a:pt x="366" y="8862"/>
                  </a:lnTo>
                  <a:lnTo>
                    <a:pt x="287" y="9004"/>
                  </a:lnTo>
                  <a:cubicBezTo>
                    <a:pt x="1" y="9465"/>
                    <a:pt x="17" y="10068"/>
                    <a:pt x="334" y="10513"/>
                  </a:cubicBezTo>
                  <a:lnTo>
                    <a:pt x="5478" y="17688"/>
                  </a:lnTo>
                  <a:cubicBezTo>
                    <a:pt x="5619" y="17883"/>
                    <a:pt x="5809" y="17966"/>
                    <a:pt x="5995" y="17966"/>
                  </a:cubicBezTo>
                  <a:cubicBezTo>
                    <a:pt x="6414" y="17966"/>
                    <a:pt x="6814" y="17548"/>
                    <a:pt x="6605" y="17053"/>
                  </a:cubicBezTo>
                  <a:lnTo>
                    <a:pt x="3572" y="9864"/>
                  </a:lnTo>
                  <a:lnTo>
                    <a:pt x="3572" y="9864"/>
                  </a:lnTo>
                  <a:lnTo>
                    <a:pt x="8113" y="2480"/>
                  </a:lnTo>
                  <a:lnTo>
                    <a:pt x="8129" y="2480"/>
                  </a:lnTo>
                  <a:cubicBezTo>
                    <a:pt x="8589" y="1718"/>
                    <a:pt x="8351" y="718"/>
                    <a:pt x="7589" y="241"/>
                  </a:cubicBezTo>
                  <a:cubicBezTo>
                    <a:pt x="7321" y="77"/>
                    <a:pt x="7027" y="0"/>
                    <a:pt x="6738" y="0"/>
                  </a:cubicBezTo>
                  <a:close/>
                </a:path>
              </a:pathLst>
            </a:custGeom>
            <a:solidFill>
              <a:srgbClr val="D571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69" name="Google Shape;2069;p95"/>
            <p:cNvSpPr/>
            <p:nvPr/>
          </p:nvSpPr>
          <p:spPr>
            <a:xfrm>
              <a:off x="5581139" y="2595792"/>
              <a:ext cx="255991" cy="150937"/>
            </a:xfrm>
            <a:custGeom>
              <a:avLst/>
              <a:gdLst/>
              <a:ahLst/>
              <a:cxnLst/>
              <a:rect l="l" t="t" r="r" b="b"/>
              <a:pathLst>
                <a:path w="5144" h="3033" extrusionOk="0">
                  <a:moveTo>
                    <a:pt x="0" y="0"/>
                  </a:moveTo>
                  <a:lnTo>
                    <a:pt x="0" y="0"/>
                  </a:lnTo>
                  <a:cubicBezTo>
                    <a:pt x="0" y="0"/>
                    <a:pt x="1016" y="2191"/>
                    <a:pt x="1572" y="2778"/>
                  </a:cubicBezTo>
                  <a:cubicBezTo>
                    <a:pt x="2016" y="2683"/>
                    <a:pt x="2477" y="2604"/>
                    <a:pt x="2937" y="2588"/>
                  </a:cubicBezTo>
                  <a:cubicBezTo>
                    <a:pt x="2990" y="2585"/>
                    <a:pt x="3042" y="2584"/>
                    <a:pt x="3095" y="2584"/>
                  </a:cubicBezTo>
                  <a:cubicBezTo>
                    <a:pt x="3355" y="2584"/>
                    <a:pt x="3606" y="2617"/>
                    <a:pt x="3858" y="2683"/>
                  </a:cubicBezTo>
                  <a:cubicBezTo>
                    <a:pt x="3540" y="2365"/>
                    <a:pt x="3223" y="2096"/>
                    <a:pt x="3223" y="2096"/>
                  </a:cubicBezTo>
                  <a:lnTo>
                    <a:pt x="3223" y="2096"/>
                  </a:lnTo>
                  <a:cubicBezTo>
                    <a:pt x="3223" y="2096"/>
                    <a:pt x="4175" y="2826"/>
                    <a:pt x="4683" y="3000"/>
                  </a:cubicBezTo>
                  <a:lnTo>
                    <a:pt x="4953" y="3032"/>
                  </a:lnTo>
                  <a:cubicBezTo>
                    <a:pt x="4953" y="3016"/>
                    <a:pt x="4969" y="3016"/>
                    <a:pt x="4969" y="3000"/>
                  </a:cubicBezTo>
                  <a:cubicBezTo>
                    <a:pt x="5144" y="2699"/>
                    <a:pt x="3048" y="1222"/>
                    <a:pt x="3048" y="1222"/>
                  </a:cubicBezTo>
                  <a:cubicBezTo>
                    <a:pt x="3048" y="1222"/>
                    <a:pt x="4350" y="1127"/>
                    <a:pt x="4350" y="873"/>
                  </a:cubicBezTo>
                  <a:cubicBezTo>
                    <a:pt x="4339" y="547"/>
                    <a:pt x="2961" y="500"/>
                    <a:pt x="2156" y="500"/>
                  </a:cubicBezTo>
                  <a:cubicBezTo>
                    <a:pt x="1823" y="500"/>
                    <a:pt x="1588" y="508"/>
                    <a:pt x="1588" y="508"/>
                  </a:cubicBezTo>
                  <a:lnTo>
                    <a:pt x="0" y="0"/>
                  </a:lnTo>
                  <a:close/>
                </a:path>
              </a:pathLst>
            </a:custGeom>
            <a:solidFill>
              <a:srgbClr val="D571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70" name="Google Shape;2070;p95"/>
            <p:cNvSpPr/>
            <p:nvPr/>
          </p:nvSpPr>
          <p:spPr>
            <a:xfrm>
              <a:off x="5638021" y="2669344"/>
              <a:ext cx="150887" cy="98485"/>
            </a:xfrm>
            <a:custGeom>
              <a:avLst/>
              <a:gdLst/>
              <a:ahLst/>
              <a:cxnLst/>
              <a:rect l="l" t="t" r="r" b="b"/>
              <a:pathLst>
                <a:path w="3032" h="1979" extrusionOk="0">
                  <a:moveTo>
                    <a:pt x="717" y="1"/>
                  </a:moveTo>
                  <a:cubicBezTo>
                    <a:pt x="523" y="1"/>
                    <a:pt x="331" y="77"/>
                    <a:pt x="191" y="205"/>
                  </a:cubicBezTo>
                  <a:cubicBezTo>
                    <a:pt x="0" y="427"/>
                    <a:pt x="64" y="760"/>
                    <a:pt x="191" y="1014"/>
                  </a:cubicBezTo>
                  <a:cubicBezTo>
                    <a:pt x="381" y="1395"/>
                    <a:pt x="699" y="1697"/>
                    <a:pt x="1096" y="1872"/>
                  </a:cubicBezTo>
                  <a:cubicBezTo>
                    <a:pt x="1215" y="1943"/>
                    <a:pt x="1360" y="1979"/>
                    <a:pt x="1500" y="1979"/>
                  </a:cubicBezTo>
                  <a:cubicBezTo>
                    <a:pt x="1546" y="1979"/>
                    <a:pt x="1592" y="1975"/>
                    <a:pt x="1635" y="1967"/>
                  </a:cubicBezTo>
                  <a:cubicBezTo>
                    <a:pt x="1826" y="1919"/>
                    <a:pt x="1969" y="1761"/>
                    <a:pt x="1985" y="1570"/>
                  </a:cubicBezTo>
                  <a:cubicBezTo>
                    <a:pt x="2078" y="1698"/>
                    <a:pt x="2190" y="1751"/>
                    <a:pt x="2302" y="1751"/>
                  </a:cubicBezTo>
                  <a:cubicBezTo>
                    <a:pt x="2664" y="1751"/>
                    <a:pt x="3032" y="1196"/>
                    <a:pt x="2826" y="808"/>
                  </a:cubicBezTo>
                  <a:cubicBezTo>
                    <a:pt x="2524" y="221"/>
                    <a:pt x="1429" y="46"/>
                    <a:pt x="857" y="14"/>
                  </a:cubicBezTo>
                  <a:cubicBezTo>
                    <a:pt x="811" y="5"/>
                    <a:pt x="764" y="1"/>
                    <a:pt x="717" y="1"/>
                  </a:cubicBezTo>
                  <a:close/>
                </a:path>
              </a:pathLst>
            </a:custGeom>
            <a:solidFill>
              <a:srgbClr val="D571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71" name="Google Shape;2071;p95"/>
            <p:cNvSpPr/>
            <p:nvPr/>
          </p:nvSpPr>
          <p:spPr>
            <a:xfrm>
              <a:off x="5555062" y="3915106"/>
              <a:ext cx="348455" cy="225983"/>
            </a:xfrm>
            <a:custGeom>
              <a:avLst/>
              <a:gdLst/>
              <a:ahLst/>
              <a:cxnLst/>
              <a:rect l="l" t="t" r="r" b="b"/>
              <a:pathLst>
                <a:path w="7002" h="4541" extrusionOk="0">
                  <a:moveTo>
                    <a:pt x="7001" y="0"/>
                  </a:moveTo>
                  <a:lnTo>
                    <a:pt x="5049" y="64"/>
                  </a:lnTo>
                  <a:cubicBezTo>
                    <a:pt x="5160" y="889"/>
                    <a:pt x="4747" y="1715"/>
                    <a:pt x="4017" y="2112"/>
                  </a:cubicBezTo>
                  <a:cubicBezTo>
                    <a:pt x="3525" y="2366"/>
                    <a:pt x="2953" y="2397"/>
                    <a:pt x="2429" y="2556"/>
                  </a:cubicBezTo>
                  <a:cubicBezTo>
                    <a:pt x="1381" y="2842"/>
                    <a:pt x="508" y="3572"/>
                    <a:pt x="0" y="4541"/>
                  </a:cubicBezTo>
                  <a:lnTo>
                    <a:pt x="7001" y="4541"/>
                  </a:lnTo>
                  <a:lnTo>
                    <a:pt x="7001" y="0"/>
                  </a:ln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72" name="Google Shape;2072;p95"/>
            <p:cNvSpPr/>
            <p:nvPr/>
          </p:nvSpPr>
          <p:spPr>
            <a:xfrm>
              <a:off x="5555062" y="3968006"/>
              <a:ext cx="348455" cy="173083"/>
            </a:xfrm>
            <a:custGeom>
              <a:avLst/>
              <a:gdLst/>
              <a:ahLst/>
              <a:cxnLst/>
              <a:rect l="l" t="t" r="r" b="b"/>
              <a:pathLst>
                <a:path w="7002" h="3478" extrusionOk="0">
                  <a:moveTo>
                    <a:pt x="4922" y="1"/>
                  </a:moveTo>
                  <a:cubicBezTo>
                    <a:pt x="4747" y="445"/>
                    <a:pt x="4429" y="826"/>
                    <a:pt x="4017" y="1049"/>
                  </a:cubicBezTo>
                  <a:cubicBezTo>
                    <a:pt x="3525" y="1303"/>
                    <a:pt x="2953" y="1334"/>
                    <a:pt x="2429" y="1493"/>
                  </a:cubicBezTo>
                  <a:cubicBezTo>
                    <a:pt x="1381" y="1779"/>
                    <a:pt x="508" y="2509"/>
                    <a:pt x="0" y="3478"/>
                  </a:cubicBezTo>
                  <a:lnTo>
                    <a:pt x="7001" y="3478"/>
                  </a:lnTo>
                  <a:lnTo>
                    <a:pt x="7001" y="1017"/>
                  </a:lnTo>
                  <a:cubicBezTo>
                    <a:pt x="6858" y="1128"/>
                    <a:pt x="6700" y="1192"/>
                    <a:pt x="6525" y="1223"/>
                  </a:cubicBezTo>
                  <a:cubicBezTo>
                    <a:pt x="6464" y="1235"/>
                    <a:pt x="6403" y="1241"/>
                    <a:pt x="6343" y="1241"/>
                  </a:cubicBezTo>
                  <a:cubicBezTo>
                    <a:pt x="6168" y="1241"/>
                    <a:pt x="6000" y="1191"/>
                    <a:pt x="5858" y="1096"/>
                  </a:cubicBezTo>
                  <a:cubicBezTo>
                    <a:pt x="5652" y="969"/>
                    <a:pt x="5493" y="795"/>
                    <a:pt x="5350" y="604"/>
                  </a:cubicBezTo>
                  <a:cubicBezTo>
                    <a:pt x="5191" y="398"/>
                    <a:pt x="5064" y="207"/>
                    <a:pt x="4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73" name="Google Shape;2073;p95"/>
            <p:cNvSpPr/>
            <p:nvPr/>
          </p:nvSpPr>
          <p:spPr>
            <a:xfrm>
              <a:off x="5545557" y="4123671"/>
              <a:ext cx="374531" cy="35582"/>
            </a:xfrm>
            <a:custGeom>
              <a:avLst/>
              <a:gdLst/>
              <a:ahLst/>
              <a:cxnLst/>
              <a:rect l="l" t="t" r="r" b="b"/>
              <a:pathLst>
                <a:path w="7526" h="715" extrusionOk="0">
                  <a:moveTo>
                    <a:pt x="350" y="0"/>
                  </a:moveTo>
                  <a:cubicBezTo>
                    <a:pt x="160" y="0"/>
                    <a:pt x="1" y="159"/>
                    <a:pt x="1" y="365"/>
                  </a:cubicBezTo>
                  <a:cubicBezTo>
                    <a:pt x="1" y="556"/>
                    <a:pt x="160" y="715"/>
                    <a:pt x="350" y="715"/>
                  </a:cubicBezTo>
                  <a:lnTo>
                    <a:pt x="7176" y="715"/>
                  </a:lnTo>
                  <a:cubicBezTo>
                    <a:pt x="7367" y="715"/>
                    <a:pt x="7526" y="556"/>
                    <a:pt x="7526" y="365"/>
                  </a:cubicBezTo>
                  <a:cubicBezTo>
                    <a:pt x="7526" y="159"/>
                    <a:pt x="7367" y="0"/>
                    <a:pt x="7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74" name="Google Shape;2074;p95"/>
            <p:cNvSpPr/>
            <p:nvPr/>
          </p:nvSpPr>
          <p:spPr>
            <a:xfrm>
              <a:off x="6117556" y="3915903"/>
              <a:ext cx="349201" cy="225187"/>
            </a:xfrm>
            <a:custGeom>
              <a:avLst/>
              <a:gdLst/>
              <a:ahLst/>
              <a:cxnLst/>
              <a:rect l="l" t="t" r="r" b="b"/>
              <a:pathLst>
                <a:path w="7017" h="4525" extrusionOk="0">
                  <a:moveTo>
                    <a:pt x="0" y="0"/>
                  </a:moveTo>
                  <a:lnTo>
                    <a:pt x="0" y="4525"/>
                  </a:lnTo>
                  <a:lnTo>
                    <a:pt x="7017" y="4525"/>
                  </a:lnTo>
                  <a:cubicBezTo>
                    <a:pt x="6509" y="3556"/>
                    <a:pt x="5636" y="2842"/>
                    <a:pt x="4588" y="2540"/>
                  </a:cubicBezTo>
                  <a:cubicBezTo>
                    <a:pt x="4048" y="2397"/>
                    <a:pt x="3493" y="2366"/>
                    <a:pt x="3001" y="2112"/>
                  </a:cubicBezTo>
                  <a:cubicBezTo>
                    <a:pt x="2270" y="1699"/>
                    <a:pt x="1858" y="889"/>
                    <a:pt x="1969" y="64"/>
                  </a:cubicBezTo>
                  <a:lnTo>
                    <a:pt x="0" y="0"/>
                  </a:ln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75" name="Google Shape;2075;p95"/>
            <p:cNvSpPr/>
            <p:nvPr/>
          </p:nvSpPr>
          <p:spPr>
            <a:xfrm>
              <a:off x="6118352" y="3968803"/>
              <a:ext cx="348405" cy="173083"/>
            </a:xfrm>
            <a:custGeom>
              <a:avLst/>
              <a:gdLst/>
              <a:ahLst/>
              <a:cxnLst/>
              <a:rect l="l" t="t" r="r" b="b"/>
              <a:pathLst>
                <a:path w="7001" h="3478" extrusionOk="0">
                  <a:moveTo>
                    <a:pt x="2080" y="1"/>
                  </a:moveTo>
                  <a:cubicBezTo>
                    <a:pt x="1937" y="207"/>
                    <a:pt x="1810" y="398"/>
                    <a:pt x="1651" y="604"/>
                  </a:cubicBezTo>
                  <a:cubicBezTo>
                    <a:pt x="1508" y="795"/>
                    <a:pt x="1350" y="953"/>
                    <a:pt x="1143" y="1096"/>
                  </a:cubicBezTo>
                  <a:cubicBezTo>
                    <a:pt x="1001" y="1191"/>
                    <a:pt x="833" y="1241"/>
                    <a:pt x="658" y="1241"/>
                  </a:cubicBezTo>
                  <a:cubicBezTo>
                    <a:pt x="598" y="1241"/>
                    <a:pt x="537" y="1235"/>
                    <a:pt x="476" y="1223"/>
                  </a:cubicBezTo>
                  <a:cubicBezTo>
                    <a:pt x="302" y="1191"/>
                    <a:pt x="143" y="1112"/>
                    <a:pt x="0" y="1017"/>
                  </a:cubicBezTo>
                  <a:lnTo>
                    <a:pt x="0" y="3477"/>
                  </a:lnTo>
                  <a:lnTo>
                    <a:pt x="7001" y="3477"/>
                  </a:lnTo>
                  <a:cubicBezTo>
                    <a:pt x="6493" y="2509"/>
                    <a:pt x="5620" y="1779"/>
                    <a:pt x="4572" y="1477"/>
                  </a:cubicBezTo>
                  <a:cubicBezTo>
                    <a:pt x="4048" y="1334"/>
                    <a:pt x="3477" y="1303"/>
                    <a:pt x="2985" y="1049"/>
                  </a:cubicBezTo>
                  <a:cubicBezTo>
                    <a:pt x="2572" y="810"/>
                    <a:pt x="2254" y="445"/>
                    <a:pt x="2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76" name="Google Shape;2076;p95"/>
            <p:cNvSpPr/>
            <p:nvPr/>
          </p:nvSpPr>
          <p:spPr>
            <a:xfrm>
              <a:off x="6101731" y="4124467"/>
              <a:ext cx="374531" cy="35582"/>
            </a:xfrm>
            <a:custGeom>
              <a:avLst/>
              <a:gdLst/>
              <a:ahLst/>
              <a:cxnLst/>
              <a:rect l="l" t="t" r="r" b="b"/>
              <a:pathLst>
                <a:path w="7526" h="715" extrusionOk="0">
                  <a:moveTo>
                    <a:pt x="350" y="0"/>
                  </a:moveTo>
                  <a:cubicBezTo>
                    <a:pt x="160" y="0"/>
                    <a:pt x="1" y="159"/>
                    <a:pt x="1" y="365"/>
                  </a:cubicBezTo>
                  <a:cubicBezTo>
                    <a:pt x="1" y="556"/>
                    <a:pt x="160" y="715"/>
                    <a:pt x="350" y="715"/>
                  </a:cubicBezTo>
                  <a:lnTo>
                    <a:pt x="7176" y="715"/>
                  </a:lnTo>
                  <a:cubicBezTo>
                    <a:pt x="7367" y="715"/>
                    <a:pt x="7526" y="556"/>
                    <a:pt x="7526" y="365"/>
                  </a:cubicBezTo>
                  <a:cubicBezTo>
                    <a:pt x="7526" y="159"/>
                    <a:pt x="7367" y="0"/>
                    <a:pt x="7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77" name="Google Shape;2077;p95"/>
            <p:cNvSpPr/>
            <p:nvPr/>
          </p:nvSpPr>
          <p:spPr>
            <a:xfrm>
              <a:off x="5925563" y="1598605"/>
              <a:ext cx="160442" cy="238275"/>
            </a:xfrm>
            <a:custGeom>
              <a:avLst/>
              <a:gdLst/>
              <a:ahLst/>
              <a:cxnLst/>
              <a:rect l="l" t="t" r="r" b="b"/>
              <a:pathLst>
                <a:path w="3224" h="4788" extrusionOk="0">
                  <a:moveTo>
                    <a:pt x="1546" y="1"/>
                  </a:moveTo>
                  <a:cubicBezTo>
                    <a:pt x="1533" y="1"/>
                    <a:pt x="1521" y="2"/>
                    <a:pt x="1509" y="4"/>
                  </a:cubicBezTo>
                  <a:cubicBezTo>
                    <a:pt x="1382" y="36"/>
                    <a:pt x="1255" y="83"/>
                    <a:pt x="1144" y="131"/>
                  </a:cubicBezTo>
                  <a:lnTo>
                    <a:pt x="1080" y="163"/>
                  </a:lnTo>
                  <a:cubicBezTo>
                    <a:pt x="874" y="258"/>
                    <a:pt x="636" y="385"/>
                    <a:pt x="429" y="480"/>
                  </a:cubicBezTo>
                  <a:cubicBezTo>
                    <a:pt x="350" y="528"/>
                    <a:pt x="271" y="559"/>
                    <a:pt x="191" y="591"/>
                  </a:cubicBezTo>
                  <a:cubicBezTo>
                    <a:pt x="302" y="940"/>
                    <a:pt x="366" y="1290"/>
                    <a:pt x="398" y="1639"/>
                  </a:cubicBezTo>
                  <a:cubicBezTo>
                    <a:pt x="413" y="2052"/>
                    <a:pt x="398" y="2464"/>
                    <a:pt x="350" y="2861"/>
                  </a:cubicBezTo>
                  <a:cubicBezTo>
                    <a:pt x="334" y="2893"/>
                    <a:pt x="334" y="2925"/>
                    <a:pt x="334" y="2957"/>
                  </a:cubicBezTo>
                  <a:cubicBezTo>
                    <a:pt x="318" y="2988"/>
                    <a:pt x="334" y="3036"/>
                    <a:pt x="318" y="3068"/>
                  </a:cubicBezTo>
                  <a:cubicBezTo>
                    <a:pt x="302" y="3099"/>
                    <a:pt x="302" y="3131"/>
                    <a:pt x="302" y="3163"/>
                  </a:cubicBezTo>
                  <a:cubicBezTo>
                    <a:pt x="286" y="3195"/>
                    <a:pt x="286" y="3211"/>
                    <a:pt x="286" y="3258"/>
                  </a:cubicBezTo>
                  <a:cubicBezTo>
                    <a:pt x="271" y="3290"/>
                    <a:pt x="271" y="3322"/>
                    <a:pt x="271" y="3353"/>
                  </a:cubicBezTo>
                  <a:cubicBezTo>
                    <a:pt x="271" y="3353"/>
                    <a:pt x="271" y="3369"/>
                    <a:pt x="271" y="3369"/>
                  </a:cubicBezTo>
                  <a:cubicBezTo>
                    <a:pt x="255" y="3385"/>
                    <a:pt x="239" y="3417"/>
                    <a:pt x="239" y="3449"/>
                  </a:cubicBezTo>
                  <a:cubicBezTo>
                    <a:pt x="223" y="3560"/>
                    <a:pt x="191" y="3671"/>
                    <a:pt x="175" y="3782"/>
                  </a:cubicBezTo>
                  <a:cubicBezTo>
                    <a:pt x="128" y="3973"/>
                    <a:pt x="80" y="4147"/>
                    <a:pt x="32" y="4322"/>
                  </a:cubicBezTo>
                  <a:cubicBezTo>
                    <a:pt x="17" y="4354"/>
                    <a:pt x="1" y="4369"/>
                    <a:pt x="1" y="4401"/>
                  </a:cubicBezTo>
                  <a:lnTo>
                    <a:pt x="461" y="4576"/>
                  </a:lnTo>
                  <a:cubicBezTo>
                    <a:pt x="588" y="4623"/>
                    <a:pt x="715" y="4671"/>
                    <a:pt x="842" y="4719"/>
                  </a:cubicBezTo>
                  <a:cubicBezTo>
                    <a:pt x="1015" y="4765"/>
                    <a:pt x="1190" y="4788"/>
                    <a:pt x="1365" y="4788"/>
                  </a:cubicBezTo>
                  <a:cubicBezTo>
                    <a:pt x="1670" y="4788"/>
                    <a:pt x="1972" y="4717"/>
                    <a:pt x="2255" y="4576"/>
                  </a:cubicBezTo>
                  <a:cubicBezTo>
                    <a:pt x="2699" y="4322"/>
                    <a:pt x="3033" y="3925"/>
                    <a:pt x="3223" y="3449"/>
                  </a:cubicBezTo>
                  <a:lnTo>
                    <a:pt x="3207" y="3417"/>
                  </a:lnTo>
                  <a:lnTo>
                    <a:pt x="3160" y="3417"/>
                  </a:lnTo>
                  <a:lnTo>
                    <a:pt x="3144" y="3385"/>
                  </a:lnTo>
                  <a:lnTo>
                    <a:pt x="3128" y="3369"/>
                  </a:lnTo>
                  <a:lnTo>
                    <a:pt x="3080" y="3338"/>
                  </a:lnTo>
                  <a:lnTo>
                    <a:pt x="3049" y="3306"/>
                  </a:lnTo>
                  <a:lnTo>
                    <a:pt x="3033" y="3290"/>
                  </a:lnTo>
                  <a:cubicBezTo>
                    <a:pt x="3017" y="3274"/>
                    <a:pt x="3017" y="3274"/>
                    <a:pt x="3001" y="3258"/>
                  </a:cubicBezTo>
                  <a:lnTo>
                    <a:pt x="2985" y="3242"/>
                  </a:lnTo>
                  <a:lnTo>
                    <a:pt x="2969" y="3211"/>
                  </a:lnTo>
                  <a:cubicBezTo>
                    <a:pt x="2953" y="3211"/>
                    <a:pt x="2953" y="3211"/>
                    <a:pt x="2953" y="3195"/>
                  </a:cubicBezTo>
                  <a:lnTo>
                    <a:pt x="2890" y="3131"/>
                  </a:lnTo>
                  <a:lnTo>
                    <a:pt x="2874" y="3115"/>
                  </a:lnTo>
                  <a:lnTo>
                    <a:pt x="2858" y="3084"/>
                  </a:lnTo>
                  <a:lnTo>
                    <a:pt x="2842" y="3068"/>
                  </a:lnTo>
                  <a:lnTo>
                    <a:pt x="2811" y="3004"/>
                  </a:lnTo>
                  <a:cubicBezTo>
                    <a:pt x="2795" y="2972"/>
                    <a:pt x="2779" y="2957"/>
                    <a:pt x="2763" y="2925"/>
                  </a:cubicBezTo>
                  <a:lnTo>
                    <a:pt x="2747" y="2893"/>
                  </a:lnTo>
                  <a:cubicBezTo>
                    <a:pt x="2715" y="2861"/>
                    <a:pt x="2699" y="2830"/>
                    <a:pt x="2684" y="2798"/>
                  </a:cubicBezTo>
                  <a:cubicBezTo>
                    <a:pt x="2668" y="2782"/>
                    <a:pt x="2668" y="2766"/>
                    <a:pt x="2668" y="2750"/>
                  </a:cubicBezTo>
                  <a:cubicBezTo>
                    <a:pt x="2652" y="2750"/>
                    <a:pt x="2652" y="2734"/>
                    <a:pt x="2636" y="2718"/>
                  </a:cubicBezTo>
                  <a:lnTo>
                    <a:pt x="2636" y="2687"/>
                  </a:lnTo>
                  <a:lnTo>
                    <a:pt x="2604" y="2655"/>
                  </a:lnTo>
                  <a:cubicBezTo>
                    <a:pt x="2604" y="2639"/>
                    <a:pt x="2604" y="2639"/>
                    <a:pt x="2588" y="2607"/>
                  </a:cubicBezTo>
                  <a:cubicBezTo>
                    <a:pt x="2572" y="2576"/>
                    <a:pt x="2557" y="2512"/>
                    <a:pt x="2557" y="2496"/>
                  </a:cubicBezTo>
                  <a:cubicBezTo>
                    <a:pt x="2541" y="2480"/>
                    <a:pt x="2541" y="2480"/>
                    <a:pt x="2541" y="2464"/>
                  </a:cubicBezTo>
                  <a:lnTo>
                    <a:pt x="2525" y="2417"/>
                  </a:lnTo>
                  <a:cubicBezTo>
                    <a:pt x="2430" y="2147"/>
                    <a:pt x="2350" y="1861"/>
                    <a:pt x="2303" y="1575"/>
                  </a:cubicBezTo>
                  <a:cubicBezTo>
                    <a:pt x="2287" y="1480"/>
                    <a:pt x="2271" y="1369"/>
                    <a:pt x="2255" y="1258"/>
                  </a:cubicBezTo>
                  <a:cubicBezTo>
                    <a:pt x="2191" y="893"/>
                    <a:pt x="2160" y="528"/>
                    <a:pt x="2160" y="147"/>
                  </a:cubicBezTo>
                  <a:cubicBezTo>
                    <a:pt x="2131" y="157"/>
                    <a:pt x="2103" y="162"/>
                    <a:pt x="2074" y="162"/>
                  </a:cubicBezTo>
                  <a:cubicBezTo>
                    <a:pt x="1902" y="162"/>
                    <a:pt x="1715" y="1"/>
                    <a:pt x="1546" y="1"/>
                  </a:cubicBezTo>
                  <a:close/>
                </a:path>
              </a:pathLst>
            </a:custGeom>
            <a:solidFill>
              <a:srgbClr val="E1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78" name="Google Shape;2078;p95"/>
            <p:cNvSpPr/>
            <p:nvPr/>
          </p:nvSpPr>
          <p:spPr>
            <a:xfrm>
              <a:off x="5720979" y="2150695"/>
              <a:ext cx="486652" cy="678396"/>
            </a:xfrm>
            <a:custGeom>
              <a:avLst/>
              <a:gdLst/>
              <a:ahLst/>
              <a:cxnLst/>
              <a:rect l="l" t="t" r="r" b="b"/>
              <a:pathLst>
                <a:path w="9779" h="13632" extrusionOk="0">
                  <a:moveTo>
                    <a:pt x="5887" y="0"/>
                  </a:moveTo>
                  <a:cubicBezTo>
                    <a:pt x="5820" y="0"/>
                    <a:pt x="5752" y="2"/>
                    <a:pt x="5683" y="6"/>
                  </a:cubicBezTo>
                  <a:lnTo>
                    <a:pt x="3334" y="133"/>
                  </a:lnTo>
                  <a:cubicBezTo>
                    <a:pt x="1445" y="245"/>
                    <a:pt x="0" y="1848"/>
                    <a:pt x="111" y="3737"/>
                  </a:cubicBezTo>
                  <a:lnTo>
                    <a:pt x="492" y="10405"/>
                  </a:lnTo>
                  <a:cubicBezTo>
                    <a:pt x="584" y="12234"/>
                    <a:pt x="2091" y="13632"/>
                    <a:pt x="3902" y="13632"/>
                  </a:cubicBezTo>
                  <a:cubicBezTo>
                    <a:pt x="3961" y="13632"/>
                    <a:pt x="4020" y="13630"/>
                    <a:pt x="4080" y="13627"/>
                  </a:cubicBezTo>
                  <a:lnTo>
                    <a:pt x="6445" y="13484"/>
                  </a:lnTo>
                  <a:cubicBezTo>
                    <a:pt x="8334" y="13373"/>
                    <a:pt x="9779" y="11770"/>
                    <a:pt x="9668" y="9881"/>
                  </a:cubicBezTo>
                  <a:lnTo>
                    <a:pt x="9287" y="3213"/>
                  </a:lnTo>
                  <a:cubicBezTo>
                    <a:pt x="9180" y="1408"/>
                    <a:pt x="7686" y="0"/>
                    <a:pt x="58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79" name="Google Shape;2079;p95"/>
            <p:cNvSpPr/>
            <p:nvPr/>
          </p:nvSpPr>
          <p:spPr>
            <a:xfrm>
              <a:off x="5975328" y="2565734"/>
              <a:ext cx="248128" cy="1383367"/>
            </a:xfrm>
            <a:custGeom>
              <a:avLst/>
              <a:gdLst/>
              <a:ahLst/>
              <a:cxnLst/>
              <a:rect l="l" t="t" r="r" b="b"/>
              <a:pathLst>
                <a:path w="4986" h="27798" extrusionOk="0">
                  <a:moveTo>
                    <a:pt x="4668" y="1"/>
                  </a:moveTo>
                  <a:lnTo>
                    <a:pt x="17" y="683"/>
                  </a:lnTo>
                  <a:cubicBezTo>
                    <a:pt x="1" y="3525"/>
                    <a:pt x="2287" y="24988"/>
                    <a:pt x="2747" y="27798"/>
                  </a:cubicBezTo>
                  <a:lnTo>
                    <a:pt x="4986" y="27750"/>
                  </a:lnTo>
                  <a:cubicBezTo>
                    <a:pt x="4970" y="24575"/>
                    <a:pt x="4843" y="2906"/>
                    <a:pt x="4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80" name="Google Shape;2080;p95"/>
            <p:cNvSpPr/>
            <p:nvPr/>
          </p:nvSpPr>
          <p:spPr>
            <a:xfrm>
              <a:off x="5728045" y="2543638"/>
              <a:ext cx="244993" cy="771905"/>
            </a:xfrm>
            <a:custGeom>
              <a:avLst/>
              <a:gdLst/>
              <a:ahLst/>
              <a:cxnLst/>
              <a:rect l="l" t="t" r="r" b="b"/>
              <a:pathLst>
                <a:path w="4923" h="15511" extrusionOk="0">
                  <a:moveTo>
                    <a:pt x="1" y="0"/>
                  </a:moveTo>
                  <a:cubicBezTo>
                    <a:pt x="49" y="3032"/>
                    <a:pt x="572" y="12176"/>
                    <a:pt x="795" y="15510"/>
                  </a:cubicBezTo>
                  <a:lnTo>
                    <a:pt x="4001" y="15510"/>
                  </a:lnTo>
                  <a:cubicBezTo>
                    <a:pt x="4335" y="12430"/>
                    <a:pt x="4922" y="3445"/>
                    <a:pt x="4700" y="350"/>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81" name="Google Shape;2081;p95"/>
            <p:cNvSpPr/>
            <p:nvPr/>
          </p:nvSpPr>
          <p:spPr>
            <a:xfrm>
              <a:off x="5653796" y="1767855"/>
              <a:ext cx="669190" cy="818186"/>
            </a:xfrm>
            <a:custGeom>
              <a:avLst/>
              <a:gdLst/>
              <a:ahLst/>
              <a:cxnLst/>
              <a:rect l="l" t="t" r="r" b="b"/>
              <a:pathLst>
                <a:path w="13447" h="16441" extrusionOk="0">
                  <a:moveTo>
                    <a:pt x="7684" y="0"/>
                  </a:moveTo>
                  <a:cubicBezTo>
                    <a:pt x="6954" y="16"/>
                    <a:pt x="6224" y="79"/>
                    <a:pt x="5509" y="143"/>
                  </a:cubicBezTo>
                  <a:cubicBezTo>
                    <a:pt x="5255" y="175"/>
                    <a:pt x="5001" y="191"/>
                    <a:pt x="4731" y="206"/>
                  </a:cubicBezTo>
                  <a:lnTo>
                    <a:pt x="4271" y="238"/>
                  </a:lnTo>
                  <a:lnTo>
                    <a:pt x="3906" y="254"/>
                  </a:lnTo>
                  <a:lnTo>
                    <a:pt x="3509" y="254"/>
                  </a:lnTo>
                  <a:cubicBezTo>
                    <a:pt x="3192" y="254"/>
                    <a:pt x="2858" y="286"/>
                    <a:pt x="2541" y="349"/>
                  </a:cubicBezTo>
                  <a:cubicBezTo>
                    <a:pt x="2287" y="397"/>
                    <a:pt x="2033" y="508"/>
                    <a:pt x="1810" y="651"/>
                  </a:cubicBezTo>
                  <a:cubicBezTo>
                    <a:pt x="1795" y="651"/>
                    <a:pt x="1779" y="667"/>
                    <a:pt x="1763" y="683"/>
                  </a:cubicBezTo>
                  <a:lnTo>
                    <a:pt x="1747" y="683"/>
                  </a:lnTo>
                  <a:cubicBezTo>
                    <a:pt x="1652" y="746"/>
                    <a:pt x="1556" y="826"/>
                    <a:pt x="1477" y="905"/>
                  </a:cubicBezTo>
                  <a:lnTo>
                    <a:pt x="1461" y="921"/>
                  </a:lnTo>
                  <a:lnTo>
                    <a:pt x="1445" y="937"/>
                  </a:lnTo>
                  <a:cubicBezTo>
                    <a:pt x="1398" y="1000"/>
                    <a:pt x="1334" y="1048"/>
                    <a:pt x="1287" y="1111"/>
                  </a:cubicBezTo>
                  <a:cubicBezTo>
                    <a:pt x="1207" y="1207"/>
                    <a:pt x="1128" y="1318"/>
                    <a:pt x="1048" y="1429"/>
                  </a:cubicBezTo>
                  <a:cubicBezTo>
                    <a:pt x="398" y="2365"/>
                    <a:pt x="159" y="3524"/>
                    <a:pt x="64" y="4651"/>
                  </a:cubicBezTo>
                  <a:cubicBezTo>
                    <a:pt x="1" y="5334"/>
                    <a:pt x="1" y="6033"/>
                    <a:pt x="48" y="6715"/>
                  </a:cubicBezTo>
                  <a:cubicBezTo>
                    <a:pt x="48" y="6810"/>
                    <a:pt x="64" y="6922"/>
                    <a:pt x="64" y="7017"/>
                  </a:cubicBezTo>
                  <a:cubicBezTo>
                    <a:pt x="64" y="7080"/>
                    <a:pt x="80" y="7144"/>
                    <a:pt x="80" y="7207"/>
                  </a:cubicBezTo>
                  <a:cubicBezTo>
                    <a:pt x="96" y="7445"/>
                    <a:pt x="128" y="7715"/>
                    <a:pt x="144" y="7922"/>
                  </a:cubicBezTo>
                  <a:cubicBezTo>
                    <a:pt x="175" y="8128"/>
                    <a:pt x="191" y="8334"/>
                    <a:pt x="223" y="8541"/>
                  </a:cubicBezTo>
                  <a:cubicBezTo>
                    <a:pt x="334" y="9462"/>
                    <a:pt x="493" y="10366"/>
                    <a:pt x="620" y="11240"/>
                  </a:cubicBezTo>
                  <a:cubicBezTo>
                    <a:pt x="620" y="11287"/>
                    <a:pt x="636" y="11335"/>
                    <a:pt x="636" y="11351"/>
                  </a:cubicBezTo>
                  <a:lnTo>
                    <a:pt x="636" y="11398"/>
                  </a:lnTo>
                  <a:cubicBezTo>
                    <a:pt x="715" y="11922"/>
                    <a:pt x="858" y="12557"/>
                    <a:pt x="1001" y="13192"/>
                  </a:cubicBezTo>
                  <a:cubicBezTo>
                    <a:pt x="1080" y="13541"/>
                    <a:pt x="1160" y="13891"/>
                    <a:pt x="1223" y="14224"/>
                  </a:cubicBezTo>
                  <a:cubicBezTo>
                    <a:pt x="1334" y="14716"/>
                    <a:pt x="1445" y="15192"/>
                    <a:pt x="1509" y="15589"/>
                  </a:cubicBezTo>
                  <a:cubicBezTo>
                    <a:pt x="1525" y="15653"/>
                    <a:pt x="1541" y="15700"/>
                    <a:pt x="1541" y="15748"/>
                  </a:cubicBezTo>
                  <a:cubicBezTo>
                    <a:pt x="1541" y="15748"/>
                    <a:pt x="1604" y="15780"/>
                    <a:pt x="1715" y="15827"/>
                  </a:cubicBezTo>
                  <a:cubicBezTo>
                    <a:pt x="2223" y="16050"/>
                    <a:pt x="2763" y="16208"/>
                    <a:pt x="3319" y="16304"/>
                  </a:cubicBezTo>
                  <a:cubicBezTo>
                    <a:pt x="4089" y="16392"/>
                    <a:pt x="4860" y="16440"/>
                    <a:pt x="5638" y="16440"/>
                  </a:cubicBezTo>
                  <a:cubicBezTo>
                    <a:pt x="5838" y="16440"/>
                    <a:pt x="6039" y="16437"/>
                    <a:pt x="6240" y="16431"/>
                  </a:cubicBezTo>
                  <a:cubicBezTo>
                    <a:pt x="6938" y="16415"/>
                    <a:pt x="7637" y="16383"/>
                    <a:pt x="8335" y="16335"/>
                  </a:cubicBezTo>
                  <a:cubicBezTo>
                    <a:pt x="8478" y="16335"/>
                    <a:pt x="10319" y="16129"/>
                    <a:pt x="10939" y="16050"/>
                  </a:cubicBezTo>
                  <a:lnTo>
                    <a:pt x="11097" y="16034"/>
                  </a:lnTo>
                  <a:lnTo>
                    <a:pt x="11129" y="16034"/>
                  </a:lnTo>
                  <a:cubicBezTo>
                    <a:pt x="11177" y="15383"/>
                    <a:pt x="11272" y="14653"/>
                    <a:pt x="11399" y="13859"/>
                  </a:cubicBezTo>
                  <a:cubicBezTo>
                    <a:pt x="11431" y="13637"/>
                    <a:pt x="11462" y="13414"/>
                    <a:pt x="11494" y="13192"/>
                  </a:cubicBezTo>
                  <a:cubicBezTo>
                    <a:pt x="11574" y="12779"/>
                    <a:pt x="11653" y="12351"/>
                    <a:pt x="11732" y="11922"/>
                  </a:cubicBezTo>
                  <a:cubicBezTo>
                    <a:pt x="11939" y="10779"/>
                    <a:pt x="12177" y="9620"/>
                    <a:pt x="12383" y="8541"/>
                  </a:cubicBezTo>
                  <a:cubicBezTo>
                    <a:pt x="12415" y="8303"/>
                    <a:pt x="12463" y="8080"/>
                    <a:pt x="12510" y="7858"/>
                  </a:cubicBezTo>
                  <a:cubicBezTo>
                    <a:pt x="12558" y="7588"/>
                    <a:pt x="12605" y="7318"/>
                    <a:pt x="12653" y="7064"/>
                  </a:cubicBezTo>
                  <a:cubicBezTo>
                    <a:pt x="12669" y="6953"/>
                    <a:pt x="12685" y="6842"/>
                    <a:pt x="12701" y="6731"/>
                  </a:cubicBezTo>
                  <a:lnTo>
                    <a:pt x="12732" y="6556"/>
                  </a:lnTo>
                  <a:cubicBezTo>
                    <a:pt x="12955" y="5286"/>
                    <a:pt x="13447" y="3651"/>
                    <a:pt x="13209" y="2350"/>
                  </a:cubicBezTo>
                  <a:cubicBezTo>
                    <a:pt x="13098" y="1794"/>
                    <a:pt x="12701" y="1381"/>
                    <a:pt x="12240" y="1064"/>
                  </a:cubicBezTo>
                  <a:lnTo>
                    <a:pt x="12161" y="1000"/>
                  </a:lnTo>
                  <a:cubicBezTo>
                    <a:pt x="11875" y="826"/>
                    <a:pt x="11574" y="667"/>
                    <a:pt x="11272" y="540"/>
                  </a:cubicBezTo>
                  <a:lnTo>
                    <a:pt x="11256" y="540"/>
                  </a:lnTo>
                  <a:lnTo>
                    <a:pt x="10986" y="429"/>
                  </a:lnTo>
                  <a:cubicBezTo>
                    <a:pt x="10415" y="191"/>
                    <a:pt x="9811" y="64"/>
                    <a:pt x="9192" y="32"/>
                  </a:cubicBezTo>
                  <a:cubicBezTo>
                    <a:pt x="9065" y="16"/>
                    <a:pt x="8938" y="0"/>
                    <a:pt x="87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82" name="Google Shape;2082;p95"/>
            <p:cNvSpPr/>
            <p:nvPr/>
          </p:nvSpPr>
          <p:spPr>
            <a:xfrm>
              <a:off x="5965076" y="1418456"/>
              <a:ext cx="72707" cy="120332"/>
            </a:xfrm>
            <a:custGeom>
              <a:avLst/>
              <a:gdLst/>
              <a:ahLst/>
              <a:cxnLst/>
              <a:rect l="l" t="t" r="r" b="b"/>
              <a:pathLst>
                <a:path w="1461" h="2418" extrusionOk="0">
                  <a:moveTo>
                    <a:pt x="1118" y="0"/>
                  </a:moveTo>
                  <a:cubicBezTo>
                    <a:pt x="969" y="0"/>
                    <a:pt x="813" y="33"/>
                    <a:pt x="667" y="100"/>
                  </a:cubicBezTo>
                  <a:cubicBezTo>
                    <a:pt x="207" y="338"/>
                    <a:pt x="0" y="893"/>
                    <a:pt x="207" y="1370"/>
                  </a:cubicBezTo>
                  <a:cubicBezTo>
                    <a:pt x="381" y="1830"/>
                    <a:pt x="826" y="2163"/>
                    <a:pt x="1286" y="2417"/>
                  </a:cubicBezTo>
                  <a:cubicBezTo>
                    <a:pt x="1350" y="1798"/>
                    <a:pt x="1382" y="1258"/>
                    <a:pt x="1445" y="623"/>
                  </a:cubicBezTo>
                  <a:cubicBezTo>
                    <a:pt x="1461" y="401"/>
                    <a:pt x="1445" y="100"/>
                    <a:pt x="1207" y="4"/>
                  </a:cubicBezTo>
                  <a:cubicBezTo>
                    <a:pt x="1178" y="2"/>
                    <a:pt x="1148" y="0"/>
                    <a:pt x="1118" y="0"/>
                  </a:cubicBezTo>
                  <a:close/>
                </a:path>
              </a:pathLst>
            </a:custGeom>
            <a:solidFill>
              <a:srgbClr val="2D1A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83" name="Google Shape;2083;p95"/>
            <p:cNvSpPr/>
            <p:nvPr/>
          </p:nvSpPr>
          <p:spPr>
            <a:xfrm>
              <a:off x="5893166" y="1396261"/>
              <a:ext cx="146210" cy="253105"/>
            </a:xfrm>
            <a:custGeom>
              <a:avLst/>
              <a:gdLst/>
              <a:ahLst/>
              <a:cxnLst/>
              <a:rect l="l" t="t" r="r" b="b"/>
              <a:pathLst>
                <a:path w="2938" h="5086" extrusionOk="0">
                  <a:moveTo>
                    <a:pt x="1527" y="1"/>
                  </a:moveTo>
                  <a:cubicBezTo>
                    <a:pt x="956" y="1"/>
                    <a:pt x="387" y="320"/>
                    <a:pt x="144" y="942"/>
                  </a:cubicBezTo>
                  <a:cubicBezTo>
                    <a:pt x="80" y="1117"/>
                    <a:pt x="48" y="1308"/>
                    <a:pt x="48" y="1482"/>
                  </a:cubicBezTo>
                  <a:lnTo>
                    <a:pt x="48" y="3641"/>
                  </a:lnTo>
                  <a:cubicBezTo>
                    <a:pt x="1" y="3641"/>
                    <a:pt x="1" y="3673"/>
                    <a:pt x="1" y="3689"/>
                  </a:cubicBezTo>
                  <a:cubicBezTo>
                    <a:pt x="1" y="3705"/>
                    <a:pt x="1" y="3721"/>
                    <a:pt x="1" y="3736"/>
                  </a:cubicBezTo>
                  <a:cubicBezTo>
                    <a:pt x="1" y="3752"/>
                    <a:pt x="1" y="3752"/>
                    <a:pt x="1" y="3768"/>
                  </a:cubicBezTo>
                  <a:cubicBezTo>
                    <a:pt x="1" y="3768"/>
                    <a:pt x="1" y="3768"/>
                    <a:pt x="1" y="3784"/>
                  </a:cubicBezTo>
                  <a:lnTo>
                    <a:pt x="1" y="3816"/>
                  </a:lnTo>
                  <a:lnTo>
                    <a:pt x="1" y="3848"/>
                  </a:lnTo>
                  <a:lnTo>
                    <a:pt x="17" y="3911"/>
                  </a:lnTo>
                  <a:cubicBezTo>
                    <a:pt x="17" y="3927"/>
                    <a:pt x="17" y="3959"/>
                    <a:pt x="33" y="3975"/>
                  </a:cubicBezTo>
                  <a:lnTo>
                    <a:pt x="33" y="4006"/>
                  </a:lnTo>
                  <a:lnTo>
                    <a:pt x="33" y="4022"/>
                  </a:lnTo>
                  <a:lnTo>
                    <a:pt x="48" y="4070"/>
                  </a:lnTo>
                  <a:cubicBezTo>
                    <a:pt x="64" y="4117"/>
                    <a:pt x="80" y="4165"/>
                    <a:pt x="96" y="4213"/>
                  </a:cubicBezTo>
                  <a:lnTo>
                    <a:pt x="112" y="4244"/>
                  </a:lnTo>
                  <a:cubicBezTo>
                    <a:pt x="160" y="4340"/>
                    <a:pt x="207" y="4419"/>
                    <a:pt x="271" y="4514"/>
                  </a:cubicBezTo>
                  <a:lnTo>
                    <a:pt x="318" y="4562"/>
                  </a:lnTo>
                  <a:lnTo>
                    <a:pt x="334" y="4594"/>
                  </a:lnTo>
                  <a:lnTo>
                    <a:pt x="382" y="4641"/>
                  </a:lnTo>
                  <a:cubicBezTo>
                    <a:pt x="414" y="4673"/>
                    <a:pt x="445" y="4705"/>
                    <a:pt x="477" y="4737"/>
                  </a:cubicBezTo>
                  <a:lnTo>
                    <a:pt x="541" y="4784"/>
                  </a:lnTo>
                  <a:cubicBezTo>
                    <a:pt x="604" y="4832"/>
                    <a:pt x="683" y="4895"/>
                    <a:pt x="779" y="4927"/>
                  </a:cubicBezTo>
                  <a:cubicBezTo>
                    <a:pt x="842" y="4975"/>
                    <a:pt x="906" y="4991"/>
                    <a:pt x="969" y="5022"/>
                  </a:cubicBezTo>
                  <a:lnTo>
                    <a:pt x="1017" y="5038"/>
                  </a:lnTo>
                  <a:lnTo>
                    <a:pt x="1080" y="5038"/>
                  </a:lnTo>
                  <a:lnTo>
                    <a:pt x="1144" y="5054"/>
                  </a:lnTo>
                  <a:cubicBezTo>
                    <a:pt x="1239" y="5086"/>
                    <a:pt x="1350" y="5086"/>
                    <a:pt x="1461" y="5086"/>
                  </a:cubicBezTo>
                  <a:lnTo>
                    <a:pt x="1541" y="5086"/>
                  </a:lnTo>
                  <a:cubicBezTo>
                    <a:pt x="2319" y="5054"/>
                    <a:pt x="2938" y="4403"/>
                    <a:pt x="2938" y="3609"/>
                  </a:cubicBezTo>
                  <a:lnTo>
                    <a:pt x="2938" y="1466"/>
                  </a:lnTo>
                  <a:lnTo>
                    <a:pt x="2938" y="1387"/>
                  </a:lnTo>
                  <a:cubicBezTo>
                    <a:pt x="2938" y="1371"/>
                    <a:pt x="2938" y="1355"/>
                    <a:pt x="2938" y="1355"/>
                  </a:cubicBezTo>
                  <a:lnTo>
                    <a:pt x="2938" y="1323"/>
                  </a:lnTo>
                  <a:cubicBezTo>
                    <a:pt x="2938" y="1308"/>
                    <a:pt x="2938" y="1308"/>
                    <a:pt x="2938" y="1292"/>
                  </a:cubicBezTo>
                  <a:lnTo>
                    <a:pt x="2938" y="1276"/>
                  </a:lnTo>
                  <a:cubicBezTo>
                    <a:pt x="2938" y="1260"/>
                    <a:pt x="2938" y="1260"/>
                    <a:pt x="2938" y="1260"/>
                  </a:cubicBezTo>
                  <a:lnTo>
                    <a:pt x="2938" y="1244"/>
                  </a:lnTo>
                  <a:cubicBezTo>
                    <a:pt x="2938" y="1228"/>
                    <a:pt x="2938" y="1212"/>
                    <a:pt x="2938" y="1212"/>
                  </a:cubicBezTo>
                  <a:lnTo>
                    <a:pt x="2938" y="1181"/>
                  </a:lnTo>
                  <a:lnTo>
                    <a:pt x="2938" y="1165"/>
                  </a:lnTo>
                  <a:cubicBezTo>
                    <a:pt x="2938" y="1165"/>
                    <a:pt x="2938" y="1133"/>
                    <a:pt x="2922" y="1117"/>
                  </a:cubicBezTo>
                  <a:cubicBezTo>
                    <a:pt x="2922" y="1085"/>
                    <a:pt x="2922" y="1085"/>
                    <a:pt x="2922" y="1085"/>
                  </a:cubicBezTo>
                  <a:cubicBezTo>
                    <a:pt x="2922" y="1069"/>
                    <a:pt x="2922" y="1054"/>
                    <a:pt x="2922" y="1054"/>
                  </a:cubicBezTo>
                  <a:cubicBezTo>
                    <a:pt x="2906" y="1038"/>
                    <a:pt x="2922" y="1022"/>
                    <a:pt x="2922" y="1022"/>
                  </a:cubicBezTo>
                  <a:cubicBezTo>
                    <a:pt x="2922" y="1006"/>
                    <a:pt x="2922" y="1006"/>
                    <a:pt x="2906" y="990"/>
                  </a:cubicBezTo>
                  <a:cubicBezTo>
                    <a:pt x="2906" y="974"/>
                    <a:pt x="2906" y="974"/>
                    <a:pt x="2906" y="958"/>
                  </a:cubicBezTo>
                  <a:lnTo>
                    <a:pt x="2890" y="927"/>
                  </a:lnTo>
                  <a:lnTo>
                    <a:pt x="2874" y="879"/>
                  </a:lnTo>
                  <a:cubicBezTo>
                    <a:pt x="2858" y="863"/>
                    <a:pt x="2858" y="847"/>
                    <a:pt x="2858" y="831"/>
                  </a:cubicBezTo>
                  <a:lnTo>
                    <a:pt x="2858" y="815"/>
                  </a:lnTo>
                  <a:cubicBezTo>
                    <a:pt x="2858" y="800"/>
                    <a:pt x="2842" y="784"/>
                    <a:pt x="2827" y="768"/>
                  </a:cubicBezTo>
                  <a:cubicBezTo>
                    <a:pt x="2543" y="253"/>
                    <a:pt x="2034" y="1"/>
                    <a:pt x="1527" y="1"/>
                  </a:cubicBezTo>
                  <a:close/>
                </a:path>
              </a:pathLst>
            </a:custGeom>
            <a:solidFill>
              <a:srgbClr val="E1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84" name="Google Shape;2084;p95"/>
            <p:cNvSpPr/>
            <p:nvPr/>
          </p:nvSpPr>
          <p:spPr>
            <a:xfrm>
              <a:off x="5767559" y="3315490"/>
              <a:ext cx="160442" cy="647841"/>
            </a:xfrm>
            <a:custGeom>
              <a:avLst/>
              <a:gdLst/>
              <a:ahLst/>
              <a:cxnLst/>
              <a:rect l="l" t="t" r="r" b="b"/>
              <a:pathLst>
                <a:path w="3224" h="13018" extrusionOk="0">
                  <a:moveTo>
                    <a:pt x="1" y="0"/>
                  </a:moveTo>
                  <a:lnTo>
                    <a:pt x="461" y="12732"/>
                  </a:lnTo>
                  <a:lnTo>
                    <a:pt x="3049" y="13018"/>
                  </a:lnTo>
                  <a:lnTo>
                    <a:pt x="3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85" name="Google Shape;2085;p95"/>
            <p:cNvSpPr/>
            <p:nvPr/>
          </p:nvSpPr>
          <p:spPr>
            <a:xfrm>
              <a:off x="5908692" y="1419402"/>
              <a:ext cx="139392" cy="217025"/>
            </a:xfrm>
            <a:custGeom>
              <a:avLst/>
              <a:gdLst/>
              <a:ahLst/>
              <a:cxnLst/>
              <a:rect l="l" t="t" r="r" b="b"/>
              <a:pathLst>
                <a:path w="2801" h="4361" extrusionOk="0">
                  <a:moveTo>
                    <a:pt x="1318" y="1"/>
                  </a:moveTo>
                  <a:cubicBezTo>
                    <a:pt x="1" y="1"/>
                    <a:pt x="95" y="934"/>
                    <a:pt x="260" y="2287"/>
                  </a:cubicBezTo>
                  <a:cubicBezTo>
                    <a:pt x="324" y="2859"/>
                    <a:pt x="435" y="3462"/>
                    <a:pt x="816" y="3906"/>
                  </a:cubicBezTo>
                  <a:cubicBezTo>
                    <a:pt x="1063" y="4183"/>
                    <a:pt x="1444" y="4361"/>
                    <a:pt x="1804" y="4361"/>
                  </a:cubicBezTo>
                  <a:cubicBezTo>
                    <a:pt x="2024" y="4361"/>
                    <a:pt x="2235" y="4295"/>
                    <a:pt x="2403" y="4145"/>
                  </a:cubicBezTo>
                  <a:cubicBezTo>
                    <a:pt x="2784" y="3827"/>
                    <a:pt x="2800" y="3256"/>
                    <a:pt x="2769" y="2763"/>
                  </a:cubicBezTo>
                  <a:cubicBezTo>
                    <a:pt x="2737" y="2144"/>
                    <a:pt x="2705" y="1525"/>
                    <a:pt x="2689" y="922"/>
                  </a:cubicBezTo>
                  <a:cubicBezTo>
                    <a:pt x="2705" y="684"/>
                    <a:pt x="2626" y="446"/>
                    <a:pt x="2483" y="255"/>
                  </a:cubicBezTo>
                  <a:cubicBezTo>
                    <a:pt x="2340" y="144"/>
                    <a:pt x="2181" y="81"/>
                    <a:pt x="2007" y="65"/>
                  </a:cubicBezTo>
                  <a:cubicBezTo>
                    <a:pt x="1742" y="21"/>
                    <a:pt x="1514"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86" name="Google Shape;2086;p95"/>
            <p:cNvSpPr/>
            <p:nvPr/>
          </p:nvSpPr>
          <p:spPr>
            <a:xfrm>
              <a:off x="5917302" y="1525102"/>
              <a:ext cx="70716" cy="60415"/>
            </a:xfrm>
            <a:custGeom>
              <a:avLst/>
              <a:gdLst/>
              <a:ahLst/>
              <a:cxnLst/>
              <a:rect l="l" t="t" r="r" b="b"/>
              <a:pathLst>
                <a:path w="1421" h="1214" extrusionOk="0">
                  <a:moveTo>
                    <a:pt x="743" y="1"/>
                  </a:moveTo>
                  <a:cubicBezTo>
                    <a:pt x="310" y="1"/>
                    <a:pt x="1" y="465"/>
                    <a:pt x="214" y="878"/>
                  </a:cubicBezTo>
                  <a:cubicBezTo>
                    <a:pt x="323" y="1102"/>
                    <a:pt x="536" y="1213"/>
                    <a:pt x="751" y="1213"/>
                  </a:cubicBezTo>
                  <a:cubicBezTo>
                    <a:pt x="977" y="1213"/>
                    <a:pt x="1204" y="1090"/>
                    <a:pt x="1310" y="846"/>
                  </a:cubicBezTo>
                  <a:cubicBezTo>
                    <a:pt x="1421" y="497"/>
                    <a:pt x="1230" y="131"/>
                    <a:pt x="897" y="20"/>
                  </a:cubicBezTo>
                  <a:cubicBezTo>
                    <a:pt x="844" y="7"/>
                    <a:pt x="793" y="1"/>
                    <a:pt x="743" y="1"/>
                  </a:cubicBezTo>
                  <a:close/>
                </a:path>
              </a:pathLst>
            </a:custGeom>
            <a:solidFill>
              <a:srgbClr val="E172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87" name="Google Shape;2087;p95"/>
            <p:cNvSpPr/>
            <p:nvPr/>
          </p:nvSpPr>
          <p:spPr>
            <a:xfrm>
              <a:off x="5958756" y="1976419"/>
              <a:ext cx="127249" cy="199906"/>
            </a:xfrm>
            <a:custGeom>
              <a:avLst/>
              <a:gdLst/>
              <a:ahLst/>
              <a:cxnLst/>
              <a:rect l="l" t="t" r="r" b="b"/>
              <a:pathLst>
                <a:path w="2557" h="4017" fill="none" extrusionOk="0">
                  <a:moveTo>
                    <a:pt x="2556" y="0"/>
                  </a:moveTo>
                  <a:cubicBezTo>
                    <a:pt x="2017" y="1524"/>
                    <a:pt x="1143" y="2889"/>
                    <a:pt x="0" y="4016"/>
                  </a:cubicBezTo>
                </a:path>
              </a:pathLst>
            </a:custGeom>
            <a:noFill/>
            <a:ln w="3175" cap="rnd" cmpd="sng">
              <a:solidFill>
                <a:srgbClr val="2D20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88" name="Google Shape;2088;p95"/>
            <p:cNvSpPr/>
            <p:nvPr/>
          </p:nvSpPr>
          <p:spPr>
            <a:xfrm>
              <a:off x="5907398" y="1427314"/>
              <a:ext cx="23738" cy="75095"/>
            </a:xfrm>
            <a:custGeom>
              <a:avLst/>
              <a:gdLst/>
              <a:ahLst/>
              <a:cxnLst/>
              <a:rect l="l" t="t" r="r" b="b"/>
              <a:pathLst>
                <a:path w="477" h="1509" extrusionOk="0">
                  <a:moveTo>
                    <a:pt x="477" y="1"/>
                  </a:moveTo>
                  <a:cubicBezTo>
                    <a:pt x="318" y="223"/>
                    <a:pt x="159" y="477"/>
                    <a:pt x="48" y="747"/>
                  </a:cubicBezTo>
                  <a:cubicBezTo>
                    <a:pt x="1" y="906"/>
                    <a:pt x="16" y="1080"/>
                    <a:pt x="80" y="1239"/>
                  </a:cubicBezTo>
                  <a:cubicBezTo>
                    <a:pt x="143" y="1398"/>
                    <a:pt x="302" y="1493"/>
                    <a:pt x="477" y="1509"/>
                  </a:cubicBezTo>
                  <a:lnTo>
                    <a:pt x="477" y="1"/>
                  </a:lnTo>
                  <a:close/>
                </a:path>
              </a:pathLst>
            </a:custGeom>
            <a:solidFill>
              <a:srgbClr val="2D1A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89" name="Google Shape;2089;p95"/>
            <p:cNvSpPr/>
            <p:nvPr/>
          </p:nvSpPr>
          <p:spPr>
            <a:xfrm>
              <a:off x="5312508" y="973559"/>
              <a:ext cx="756080" cy="489887"/>
            </a:xfrm>
            <a:custGeom>
              <a:avLst/>
              <a:gdLst/>
              <a:ahLst/>
              <a:cxnLst/>
              <a:rect l="l" t="t" r="r" b="b"/>
              <a:pathLst>
                <a:path w="15193" h="9844" extrusionOk="0">
                  <a:moveTo>
                    <a:pt x="4913" y="1"/>
                  </a:moveTo>
                  <a:cubicBezTo>
                    <a:pt x="3144" y="1"/>
                    <a:pt x="1389" y="1182"/>
                    <a:pt x="794" y="2880"/>
                  </a:cubicBezTo>
                  <a:cubicBezTo>
                    <a:pt x="1" y="5150"/>
                    <a:pt x="1350" y="7801"/>
                    <a:pt x="3477" y="8944"/>
                  </a:cubicBezTo>
                  <a:cubicBezTo>
                    <a:pt x="4611" y="9549"/>
                    <a:pt x="6321" y="9843"/>
                    <a:pt x="8003" y="9843"/>
                  </a:cubicBezTo>
                  <a:cubicBezTo>
                    <a:pt x="9455" y="9843"/>
                    <a:pt x="10885" y="9625"/>
                    <a:pt x="11907" y="9198"/>
                  </a:cubicBezTo>
                  <a:lnTo>
                    <a:pt x="14479" y="9532"/>
                  </a:lnTo>
                  <a:cubicBezTo>
                    <a:pt x="15193" y="8976"/>
                    <a:pt x="15018" y="7722"/>
                    <a:pt x="14272" y="7182"/>
                  </a:cubicBezTo>
                  <a:cubicBezTo>
                    <a:pt x="13884" y="6886"/>
                    <a:pt x="13405" y="6766"/>
                    <a:pt x="12913" y="6766"/>
                  </a:cubicBezTo>
                  <a:cubicBezTo>
                    <a:pt x="12481" y="6766"/>
                    <a:pt x="12038" y="6859"/>
                    <a:pt x="11637" y="7008"/>
                  </a:cubicBezTo>
                  <a:cubicBezTo>
                    <a:pt x="11232" y="7172"/>
                    <a:pt x="10807" y="7387"/>
                    <a:pt x="10386" y="7387"/>
                  </a:cubicBezTo>
                  <a:cubicBezTo>
                    <a:pt x="10279" y="7387"/>
                    <a:pt x="10172" y="7373"/>
                    <a:pt x="10065" y="7341"/>
                  </a:cubicBezTo>
                  <a:cubicBezTo>
                    <a:pt x="9510" y="7198"/>
                    <a:pt x="9176" y="6595"/>
                    <a:pt x="9113" y="6007"/>
                  </a:cubicBezTo>
                  <a:cubicBezTo>
                    <a:pt x="9034" y="5436"/>
                    <a:pt x="9145" y="4864"/>
                    <a:pt x="9145" y="4277"/>
                  </a:cubicBezTo>
                  <a:cubicBezTo>
                    <a:pt x="9129" y="2277"/>
                    <a:pt x="7525" y="388"/>
                    <a:pt x="5557" y="54"/>
                  </a:cubicBezTo>
                  <a:cubicBezTo>
                    <a:pt x="5343" y="18"/>
                    <a:pt x="5128" y="1"/>
                    <a:pt x="4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90" name="Google Shape;2090;p95"/>
            <p:cNvSpPr/>
            <p:nvPr/>
          </p:nvSpPr>
          <p:spPr>
            <a:xfrm>
              <a:off x="5886049" y="2807491"/>
              <a:ext cx="191247" cy="20603"/>
            </a:xfrm>
            <a:custGeom>
              <a:avLst/>
              <a:gdLst/>
              <a:ahLst/>
              <a:cxnLst/>
              <a:rect l="l" t="t" r="r" b="b"/>
              <a:pathLst>
                <a:path w="3843" h="414" fill="none" extrusionOk="0">
                  <a:moveTo>
                    <a:pt x="1" y="413"/>
                  </a:moveTo>
                  <a:cubicBezTo>
                    <a:pt x="1287" y="382"/>
                    <a:pt x="2573" y="255"/>
                    <a:pt x="3843" y="1"/>
                  </a:cubicBezTo>
                </a:path>
              </a:pathLst>
            </a:custGeom>
            <a:noFill/>
            <a:ln w="3175" cap="rnd" cmpd="sng">
              <a:solidFill>
                <a:srgbClr val="FCF6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91" name="Google Shape;2091;p95"/>
            <p:cNvSpPr/>
            <p:nvPr/>
          </p:nvSpPr>
          <p:spPr>
            <a:xfrm>
              <a:off x="5428659" y="1776215"/>
              <a:ext cx="385579" cy="495709"/>
            </a:xfrm>
            <a:custGeom>
              <a:avLst/>
              <a:gdLst/>
              <a:ahLst/>
              <a:cxnLst/>
              <a:rect l="l" t="t" r="r" b="b"/>
              <a:pathLst>
                <a:path w="7748" h="9961" extrusionOk="0">
                  <a:moveTo>
                    <a:pt x="5872" y="0"/>
                  </a:moveTo>
                  <a:cubicBezTo>
                    <a:pt x="5198" y="0"/>
                    <a:pt x="4503" y="206"/>
                    <a:pt x="3937" y="562"/>
                  </a:cubicBezTo>
                  <a:cubicBezTo>
                    <a:pt x="2778" y="1308"/>
                    <a:pt x="2032" y="2515"/>
                    <a:pt x="1318" y="3706"/>
                  </a:cubicBezTo>
                  <a:lnTo>
                    <a:pt x="0" y="5880"/>
                  </a:lnTo>
                  <a:cubicBezTo>
                    <a:pt x="1286" y="7309"/>
                    <a:pt x="2651" y="8674"/>
                    <a:pt x="4096" y="9960"/>
                  </a:cubicBezTo>
                  <a:cubicBezTo>
                    <a:pt x="4890" y="8722"/>
                    <a:pt x="5795" y="7452"/>
                    <a:pt x="6604" y="6214"/>
                  </a:cubicBezTo>
                  <a:lnTo>
                    <a:pt x="7747" y="737"/>
                  </a:lnTo>
                  <a:cubicBezTo>
                    <a:pt x="7260" y="225"/>
                    <a:pt x="6578" y="0"/>
                    <a:pt x="58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92" name="Google Shape;2092;p95"/>
            <p:cNvSpPr/>
            <p:nvPr/>
          </p:nvSpPr>
          <p:spPr>
            <a:xfrm>
              <a:off x="6119148" y="1782535"/>
              <a:ext cx="385529" cy="496505"/>
            </a:xfrm>
            <a:custGeom>
              <a:avLst/>
              <a:gdLst/>
              <a:ahLst/>
              <a:cxnLst/>
              <a:rect l="l" t="t" r="r" b="b"/>
              <a:pathLst>
                <a:path w="7747" h="9977" extrusionOk="0">
                  <a:moveTo>
                    <a:pt x="1875" y="0"/>
                  </a:moveTo>
                  <a:cubicBezTo>
                    <a:pt x="1170" y="0"/>
                    <a:pt x="487" y="225"/>
                    <a:pt x="0" y="737"/>
                  </a:cubicBezTo>
                  <a:lnTo>
                    <a:pt x="1143" y="6214"/>
                  </a:lnTo>
                  <a:cubicBezTo>
                    <a:pt x="1953" y="7452"/>
                    <a:pt x="2858" y="8722"/>
                    <a:pt x="3651" y="9976"/>
                  </a:cubicBezTo>
                  <a:cubicBezTo>
                    <a:pt x="5096" y="8674"/>
                    <a:pt x="6461" y="7309"/>
                    <a:pt x="7747" y="5880"/>
                  </a:cubicBezTo>
                  <a:lnTo>
                    <a:pt x="6429" y="3706"/>
                  </a:lnTo>
                  <a:cubicBezTo>
                    <a:pt x="5731" y="2515"/>
                    <a:pt x="4969" y="1308"/>
                    <a:pt x="3810" y="562"/>
                  </a:cubicBezTo>
                  <a:cubicBezTo>
                    <a:pt x="3244" y="206"/>
                    <a:pt x="2549" y="0"/>
                    <a:pt x="18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93" name="Google Shape;2093;p95"/>
            <p:cNvSpPr/>
            <p:nvPr/>
          </p:nvSpPr>
          <p:spPr>
            <a:xfrm>
              <a:off x="7330229" y="1345501"/>
              <a:ext cx="436937" cy="1126331"/>
            </a:xfrm>
            <a:custGeom>
              <a:avLst/>
              <a:gdLst/>
              <a:ahLst/>
              <a:cxnLst/>
              <a:rect l="l" t="t" r="r" b="b"/>
              <a:pathLst>
                <a:path w="8780" h="22633" extrusionOk="0">
                  <a:moveTo>
                    <a:pt x="2481" y="1"/>
                  </a:moveTo>
                  <a:cubicBezTo>
                    <a:pt x="2243" y="1"/>
                    <a:pt x="2001" y="39"/>
                    <a:pt x="1763" y="121"/>
                  </a:cubicBezTo>
                  <a:cubicBezTo>
                    <a:pt x="620" y="502"/>
                    <a:pt x="0" y="1756"/>
                    <a:pt x="381" y="2915"/>
                  </a:cubicBezTo>
                  <a:lnTo>
                    <a:pt x="4108" y="13753"/>
                  </a:lnTo>
                  <a:lnTo>
                    <a:pt x="1318" y="21441"/>
                  </a:lnTo>
                  <a:cubicBezTo>
                    <a:pt x="1066" y="22097"/>
                    <a:pt x="1606" y="22633"/>
                    <a:pt x="2163" y="22633"/>
                  </a:cubicBezTo>
                  <a:cubicBezTo>
                    <a:pt x="2415" y="22633"/>
                    <a:pt x="2670" y="22523"/>
                    <a:pt x="2858" y="22267"/>
                  </a:cubicBezTo>
                  <a:lnTo>
                    <a:pt x="8382" y="14789"/>
                  </a:lnTo>
                  <a:cubicBezTo>
                    <a:pt x="8700" y="14345"/>
                    <a:pt x="8779" y="13789"/>
                    <a:pt x="8621" y="13281"/>
                  </a:cubicBezTo>
                  <a:lnTo>
                    <a:pt x="8525" y="13027"/>
                  </a:lnTo>
                  <a:lnTo>
                    <a:pt x="4572" y="1486"/>
                  </a:lnTo>
                  <a:cubicBezTo>
                    <a:pt x="4257" y="578"/>
                    <a:pt x="3401" y="1"/>
                    <a:pt x="2481" y="1"/>
                  </a:cubicBezTo>
                  <a:close/>
                </a:path>
              </a:pathLst>
            </a:custGeom>
            <a:solidFill>
              <a:srgbClr val="D571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94" name="Google Shape;2094;p95"/>
            <p:cNvSpPr/>
            <p:nvPr/>
          </p:nvSpPr>
          <p:spPr>
            <a:xfrm>
              <a:off x="7190389" y="4078633"/>
              <a:ext cx="479585" cy="309737"/>
            </a:xfrm>
            <a:custGeom>
              <a:avLst/>
              <a:gdLst/>
              <a:ahLst/>
              <a:cxnLst/>
              <a:rect l="l" t="t" r="r" b="b"/>
              <a:pathLst>
                <a:path w="9637" h="6224" extrusionOk="0">
                  <a:moveTo>
                    <a:pt x="1" y="0"/>
                  </a:moveTo>
                  <a:lnTo>
                    <a:pt x="1" y="6223"/>
                  </a:lnTo>
                  <a:lnTo>
                    <a:pt x="9637" y="6223"/>
                  </a:lnTo>
                  <a:cubicBezTo>
                    <a:pt x="8954" y="4890"/>
                    <a:pt x="7748" y="3906"/>
                    <a:pt x="6303" y="3493"/>
                  </a:cubicBezTo>
                  <a:cubicBezTo>
                    <a:pt x="5573" y="3287"/>
                    <a:pt x="4795" y="3239"/>
                    <a:pt x="4128" y="2890"/>
                  </a:cubicBezTo>
                  <a:cubicBezTo>
                    <a:pt x="3112" y="2334"/>
                    <a:pt x="2556" y="1223"/>
                    <a:pt x="2715" y="8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95" name="Google Shape;2095;p95"/>
            <p:cNvSpPr/>
            <p:nvPr/>
          </p:nvSpPr>
          <p:spPr>
            <a:xfrm>
              <a:off x="7168294" y="4365428"/>
              <a:ext cx="515118" cy="48222"/>
            </a:xfrm>
            <a:custGeom>
              <a:avLst/>
              <a:gdLst/>
              <a:ahLst/>
              <a:cxnLst/>
              <a:rect l="l" t="t" r="r" b="b"/>
              <a:pathLst>
                <a:path w="10351" h="969" extrusionOk="0">
                  <a:moveTo>
                    <a:pt x="492" y="0"/>
                  </a:moveTo>
                  <a:cubicBezTo>
                    <a:pt x="222" y="0"/>
                    <a:pt x="0" y="222"/>
                    <a:pt x="0" y="476"/>
                  </a:cubicBezTo>
                  <a:cubicBezTo>
                    <a:pt x="0" y="746"/>
                    <a:pt x="222" y="968"/>
                    <a:pt x="492" y="968"/>
                  </a:cubicBezTo>
                  <a:lnTo>
                    <a:pt x="9874" y="968"/>
                  </a:lnTo>
                  <a:cubicBezTo>
                    <a:pt x="10128" y="968"/>
                    <a:pt x="10351" y="746"/>
                    <a:pt x="10351" y="476"/>
                  </a:cubicBezTo>
                  <a:cubicBezTo>
                    <a:pt x="10351" y="222"/>
                    <a:pt x="10128" y="0"/>
                    <a:pt x="9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96" name="Google Shape;2096;p95"/>
            <p:cNvSpPr/>
            <p:nvPr/>
          </p:nvSpPr>
          <p:spPr>
            <a:xfrm>
              <a:off x="6452524" y="4073110"/>
              <a:ext cx="466945" cy="301028"/>
            </a:xfrm>
            <a:custGeom>
              <a:avLst/>
              <a:gdLst/>
              <a:ahLst/>
              <a:cxnLst/>
              <a:rect l="l" t="t" r="r" b="b"/>
              <a:pathLst>
                <a:path w="9383" h="6049" extrusionOk="0">
                  <a:moveTo>
                    <a:pt x="9382" y="0"/>
                  </a:moveTo>
                  <a:lnTo>
                    <a:pt x="6747" y="80"/>
                  </a:lnTo>
                  <a:cubicBezTo>
                    <a:pt x="6906" y="1191"/>
                    <a:pt x="6350" y="2270"/>
                    <a:pt x="5366" y="2810"/>
                  </a:cubicBezTo>
                  <a:cubicBezTo>
                    <a:pt x="4715" y="3144"/>
                    <a:pt x="3953" y="3207"/>
                    <a:pt x="3239" y="3398"/>
                  </a:cubicBezTo>
                  <a:cubicBezTo>
                    <a:pt x="1842" y="3810"/>
                    <a:pt x="667" y="4763"/>
                    <a:pt x="0" y="6049"/>
                  </a:cubicBezTo>
                  <a:lnTo>
                    <a:pt x="9382" y="6049"/>
                  </a:lnTo>
                  <a:lnTo>
                    <a:pt x="9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97" name="Google Shape;2097;p95"/>
            <p:cNvSpPr/>
            <p:nvPr/>
          </p:nvSpPr>
          <p:spPr>
            <a:xfrm>
              <a:off x="6439884" y="4351992"/>
              <a:ext cx="500885" cy="47426"/>
            </a:xfrm>
            <a:custGeom>
              <a:avLst/>
              <a:gdLst/>
              <a:ahLst/>
              <a:cxnLst/>
              <a:rect l="l" t="t" r="r" b="b"/>
              <a:pathLst>
                <a:path w="10065" h="953" extrusionOk="0">
                  <a:moveTo>
                    <a:pt x="461" y="0"/>
                  </a:moveTo>
                  <a:cubicBezTo>
                    <a:pt x="207" y="0"/>
                    <a:pt x="0" y="207"/>
                    <a:pt x="0" y="476"/>
                  </a:cubicBezTo>
                  <a:cubicBezTo>
                    <a:pt x="0" y="730"/>
                    <a:pt x="207" y="953"/>
                    <a:pt x="461" y="953"/>
                  </a:cubicBezTo>
                  <a:lnTo>
                    <a:pt x="9589" y="953"/>
                  </a:lnTo>
                  <a:cubicBezTo>
                    <a:pt x="9859" y="953"/>
                    <a:pt x="10065" y="730"/>
                    <a:pt x="10065" y="476"/>
                  </a:cubicBezTo>
                  <a:cubicBezTo>
                    <a:pt x="10065" y="207"/>
                    <a:pt x="9859" y="0"/>
                    <a:pt x="95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98" name="Google Shape;2098;p95"/>
            <p:cNvSpPr/>
            <p:nvPr/>
          </p:nvSpPr>
          <p:spPr>
            <a:xfrm>
              <a:off x="6796947" y="1801396"/>
              <a:ext cx="629726" cy="878452"/>
            </a:xfrm>
            <a:custGeom>
              <a:avLst/>
              <a:gdLst/>
              <a:ahLst/>
              <a:cxnLst/>
              <a:rect l="l" t="t" r="r" b="b"/>
              <a:pathLst>
                <a:path w="12654" h="17652" extrusionOk="0">
                  <a:moveTo>
                    <a:pt x="5023" y="1"/>
                  </a:moveTo>
                  <a:cubicBezTo>
                    <a:pt x="2694" y="1"/>
                    <a:pt x="758" y="1812"/>
                    <a:pt x="620" y="4168"/>
                  </a:cubicBezTo>
                  <a:lnTo>
                    <a:pt x="144" y="12804"/>
                  </a:lnTo>
                  <a:cubicBezTo>
                    <a:pt x="1" y="15249"/>
                    <a:pt x="1858" y="17328"/>
                    <a:pt x="4303" y="17471"/>
                  </a:cubicBezTo>
                  <a:lnTo>
                    <a:pt x="7367" y="17646"/>
                  </a:lnTo>
                  <a:cubicBezTo>
                    <a:pt x="7446" y="17650"/>
                    <a:pt x="7525" y="17652"/>
                    <a:pt x="7603" y="17652"/>
                  </a:cubicBezTo>
                  <a:cubicBezTo>
                    <a:pt x="9944" y="17652"/>
                    <a:pt x="11896" y="15836"/>
                    <a:pt x="12034" y="13471"/>
                  </a:cubicBezTo>
                  <a:lnTo>
                    <a:pt x="12510" y="4835"/>
                  </a:lnTo>
                  <a:cubicBezTo>
                    <a:pt x="12653" y="2390"/>
                    <a:pt x="10796" y="310"/>
                    <a:pt x="8351" y="183"/>
                  </a:cubicBezTo>
                  <a:lnTo>
                    <a:pt x="5287" y="9"/>
                  </a:lnTo>
                  <a:cubicBezTo>
                    <a:pt x="5199" y="3"/>
                    <a:pt x="5111" y="1"/>
                    <a:pt x="5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099" name="Google Shape;2099;p95"/>
            <p:cNvSpPr/>
            <p:nvPr/>
          </p:nvSpPr>
          <p:spPr>
            <a:xfrm>
              <a:off x="6775648" y="2204690"/>
              <a:ext cx="320785" cy="1925358"/>
            </a:xfrm>
            <a:custGeom>
              <a:avLst/>
              <a:gdLst/>
              <a:ahLst/>
              <a:cxnLst/>
              <a:rect l="l" t="t" r="r" b="b"/>
              <a:pathLst>
                <a:path w="6446" h="38689" extrusionOk="0">
                  <a:moveTo>
                    <a:pt x="857" y="1"/>
                  </a:moveTo>
                  <a:cubicBezTo>
                    <a:pt x="95" y="4621"/>
                    <a:pt x="16" y="34513"/>
                    <a:pt x="0" y="38641"/>
                  </a:cubicBezTo>
                  <a:lnTo>
                    <a:pt x="2905" y="38688"/>
                  </a:lnTo>
                  <a:cubicBezTo>
                    <a:pt x="3493" y="35053"/>
                    <a:pt x="6445" y="7256"/>
                    <a:pt x="6430" y="3573"/>
                  </a:cubicBezTo>
                  <a:lnTo>
                    <a:pt x="8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100" name="Google Shape;2100;p95"/>
            <p:cNvSpPr/>
            <p:nvPr/>
          </p:nvSpPr>
          <p:spPr>
            <a:xfrm>
              <a:off x="7100315" y="2227632"/>
              <a:ext cx="308941" cy="1082339"/>
            </a:xfrm>
            <a:custGeom>
              <a:avLst/>
              <a:gdLst/>
              <a:ahLst/>
              <a:cxnLst/>
              <a:rect l="l" t="t" r="r" b="b"/>
              <a:pathLst>
                <a:path w="6208" h="21749" extrusionOk="0">
                  <a:moveTo>
                    <a:pt x="6208" y="0"/>
                  </a:moveTo>
                  <a:lnTo>
                    <a:pt x="287" y="2112"/>
                  </a:lnTo>
                  <a:cubicBezTo>
                    <a:pt x="1" y="6112"/>
                    <a:pt x="763" y="17749"/>
                    <a:pt x="1176" y="21749"/>
                  </a:cubicBezTo>
                  <a:lnTo>
                    <a:pt x="5335" y="21749"/>
                  </a:lnTo>
                  <a:cubicBezTo>
                    <a:pt x="5636" y="17431"/>
                    <a:pt x="6160" y="3937"/>
                    <a:pt x="6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101" name="Google Shape;2101;p95"/>
            <p:cNvSpPr/>
            <p:nvPr/>
          </p:nvSpPr>
          <p:spPr>
            <a:xfrm>
              <a:off x="7012878" y="2617390"/>
              <a:ext cx="183235" cy="34636"/>
            </a:xfrm>
            <a:custGeom>
              <a:avLst/>
              <a:gdLst/>
              <a:ahLst/>
              <a:cxnLst/>
              <a:rect l="l" t="t" r="r" b="b"/>
              <a:pathLst>
                <a:path w="3682" h="696" extrusionOk="0">
                  <a:moveTo>
                    <a:pt x="3569" y="1"/>
                  </a:moveTo>
                  <a:cubicBezTo>
                    <a:pt x="3558" y="1"/>
                    <a:pt x="3547" y="4"/>
                    <a:pt x="3536" y="11"/>
                  </a:cubicBezTo>
                  <a:cubicBezTo>
                    <a:pt x="2784" y="369"/>
                    <a:pt x="1969" y="546"/>
                    <a:pt x="1147" y="546"/>
                  </a:cubicBezTo>
                  <a:cubicBezTo>
                    <a:pt x="806" y="546"/>
                    <a:pt x="463" y="516"/>
                    <a:pt x="123" y="455"/>
                  </a:cubicBezTo>
                  <a:cubicBezTo>
                    <a:pt x="118" y="454"/>
                    <a:pt x="113" y="454"/>
                    <a:pt x="108" y="454"/>
                  </a:cubicBezTo>
                  <a:cubicBezTo>
                    <a:pt x="24" y="454"/>
                    <a:pt x="1" y="583"/>
                    <a:pt x="91" y="598"/>
                  </a:cubicBezTo>
                  <a:cubicBezTo>
                    <a:pt x="440" y="663"/>
                    <a:pt x="792" y="696"/>
                    <a:pt x="1143" y="696"/>
                  </a:cubicBezTo>
                  <a:cubicBezTo>
                    <a:pt x="1988" y="696"/>
                    <a:pt x="2825" y="508"/>
                    <a:pt x="3599" y="138"/>
                  </a:cubicBezTo>
                  <a:cubicBezTo>
                    <a:pt x="3681" y="110"/>
                    <a:pt x="3634" y="1"/>
                    <a:pt x="3569" y="1"/>
                  </a:cubicBezTo>
                  <a:close/>
                </a:path>
              </a:pathLst>
            </a:custGeom>
            <a:solidFill>
              <a:srgbClr val="FCF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102" name="Google Shape;2102;p95"/>
            <p:cNvSpPr/>
            <p:nvPr/>
          </p:nvSpPr>
          <p:spPr>
            <a:xfrm>
              <a:off x="7118479" y="2565734"/>
              <a:ext cx="281322" cy="1582477"/>
            </a:xfrm>
            <a:custGeom>
              <a:avLst/>
              <a:gdLst/>
              <a:ahLst/>
              <a:cxnLst/>
              <a:rect l="l" t="t" r="r" b="b"/>
              <a:pathLst>
                <a:path w="5653" h="31799" extrusionOk="0">
                  <a:moveTo>
                    <a:pt x="5652" y="1"/>
                  </a:moveTo>
                  <a:lnTo>
                    <a:pt x="1" y="2541"/>
                  </a:lnTo>
                  <a:lnTo>
                    <a:pt x="1033" y="31798"/>
                  </a:lnTo>
                  <a:lnTo>
                    <a:pt x="4382" y="31433"/>
                  </a:lnTo>
                  <a:lnTo>
                    <a:pt x="56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103" name="Google Shape;2103;p95"/>
            <p:cNvSpPr/>
            <p:nvPr/>
          </p:nvSpPr>
          <p:spPr>
            <a:xfrm>
              <a:off x="7016610" y="1062339"/>
              <a:ext cx="206226" cy="263954"/>
            </a:xfrm>
            <a:custGeom>
              <a:avLst/>
              <a:gdLst/>
              <a:ahLst/>
              <a:cxnLst/>
              <a:rect l="l" t="t" r="r" b="b"/>
              <a:pathLst>
                <a:path w="4144" h="5304" extrusionOk="0">
                  <a:moveTo>
                    <a:pt x="2937" y="1"/>
                  </a:moveTo>
                  <a:cubicBezTo>
                    <a:pt x="2762" y="1"/>
                    <a:pt x="2604" y="17"/>
                    <a:pt x="2445" y="48"/>
                  </a:cubicBezTo>
                  <a:cubicBezTo>
                    <a:pt x="2080" y="128"/>
                    <a:pt x="1540" y="286"/>
                    <a:pt x="1175" y="350"/>
                  </a:cubicBezTo>
                  <a:cubicBezTo>
                    <a:pt x="1381" y="1826"/>
                    <a:pt x="746" y="3239"/>
                    <a:pt x="0" y="4509"/>
                  </a:cubicBezTo>
                  <a:lnTo>
                    <a:pt x="508" y="4827"/>
                  </a:lnTo>
                  <a:cubicBezTo>
                    <a:pt x="651" y="4906"/>
                    <a:pt x="794" y="4985"/>
                    <a:pt x="937" y="5065"/>
                  </a:cubicBezTo>
                  <a:cubicBezTo>
                    <a:pt x="1277" y="5225"/>
                    <a:pt x="1649" y="5303"/>
                    <a:pt x="2025" y="5303"/>
                  </a:cubicBezTo>
                  <a:cubicBezTo>
                    <a:pt x="2245" y="5303"/>
                    <a:pt x="2466" y="5276"/>
                    <a:pt x="2683" y="5224"/>
                  </a:cubicBezTo>
                  <a:cubicBezTo>
                    <a:pt x="3270" y="5065"/>
                    <a:pt x="3778" y="4700"/>
                    <a:pt x="4143" y="4208"/>
                  </a:cubicBezTo>
                  <a:cubicBezTo>
                    <a:pt x="3572" y="3620"/>
                    <a:pt x="3477" y="2731"/>
                    <a:pt x="3493" y="1922"/>
                  </a:cubicBezTo>
                  <a:cubicBezTo>
                    <a:pt x="3508" y="1382"/>
                    <a:pt x="3572" y="842"/>
                    <a:pt x="3667" y="318"/>
                  </a:cubicBezTo>
                  <a:lnTo>
                    <a:pt x="3667" y="318"/>
                  </a:lnTo>
                  <a:cubicBezTo>
                    <a:pt x="3656" y="320"/>
                    <a:pt x="3644" y="320"/>
                    <a:pt x="3633" y="320"/>
                  </a:cubicBezTo>
                  <a:cubicBezTo>
                    <a:pt x="3393" y="320"/>
                    <a:pt x="3179" y="16"/>
                    <a:pt x="2937" y="1"/>
                  </a:cubicBezTo>
                  <a:close/>
                </a:path>
              </a:pathLst>
            </a:custGeom>
            <a:solidFill>
              <a:srgbClr val="D571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104" name="Google Shape;2104;p95"/>
            <p:cNvSpPr/>
            <p:nvPr/>
          </p:nvSpPr>
          <p:spPr>
            <a:xfrm>
              <a:off x="6678457" y="1268266"/>
              <a:ext cx="912541" cy="1033868"/>
            </a:xfrm>
            <a:custGeom>
              <a:avLst/>
              <a:gdLst/>
              <a:ahLst/>
              <a:cxnLst/>
              <a:rect l="l" t="t" r="r" b="b"/>
              <a:pathLst>
                <a:path w="18337" h="20775" extrusionOk="0">
                  <a:moveTo>
                    <a:pt x="8132" y="0"/>
                  </a:moveTo>
                  <a:cubicBezTo>
                    <a:pt x="5605" y="0"/>
                    <a:pt x="2485" y="195"/>
                    <a:pt x="1191" y="1467"/>
                  </a:cubicBezTo>
                  <a:cubicBezTo>
                    <a:pt x="1" y="2641"/>
                    <a:pt x="524" y="4530"/>
                    <a:pt x="413" y="6007"/>
                  </a:cubicBezTo>
                  <a:cubicBezTo>
                    <a:pt x="286" y="7991"/>
                    <a:pt x="255" y="9991"/>
                    <a:pt x="223" y="11992"/>
                  </a:cubicBezTo>
                  <a:cubicBezTo>
                    <a:pt x="207" y="13389"/>
                    <a:pt x="2160" y="14643"/>
                    <a:pt x="2160" y="16024"/>
                  </a:cubicBezTo>
                  <a:cubicBezTo>
                    <a:pt x="2160" y="17596"/>
                    <a:pt x="1969" y="19532"/>
                    <a:pt x="3747" y="20231"/>
                  </a:cubicBezTo>
                  <a:cubicBezTo>
                    <a:pt x="4845" y="20659"/>
                    <a:pt x="6125" y="20775"/>
                    <a:pt x="7413" y="20775"/>
                  </a:cubicBezTo>
                  <a:cubicBezTo>
                    <a:pt x="8657" y="20775"/>
                    <a:pt x="9910" y="20667"/>
                    <a:pt x="11018" y="20628"/>
                  </a:cubicBezTo>
                  <a:cubicBezTo>
                    <a:pt x="11446" y="20612"/>
                    <a:pt x="14685" y="20691"/>
                    <a:pt x="14780" y="20151"/>
                  </a:cubicBezTo>
                  <a:cubicBezTo>
                    <a:pt x="15288" y="17278"/>
                    <a:pt x="15828" y="14405"/>
                    <a:pt x="16352" y="11531"/>
                  </a:cubicBezTo>
                  <a:cubicBezTo>
                    <a:pt x="16780" y="9118"/>
                    <a:pt x="18336" y="5578"/>
                    <a:pt x="17431" y="3022"/>
                  </a:cubicBezTo>
                  <a:cubicBezTo>
                    <a:pt x="17304" y="2673"/>
                    <a:pt x="17130" y="2356"/>
                    <a:pt x="16923" y="2054"/>
                  </a:cubicBezTo>
                  <a:cubicBezTo>
                    <a:pt x="15590" y="212"/>
                    <a:pt x="12859" y="54"/>
                    <a:pt x="10780" y="38"/>
                  </a:cubicBezTo>
                  <a:cubicBezTo>
                    <a:pt x="10109" y="33"/>
                    <a:pt x="9171" y="0"/>
                    <a:pt x="8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105" name="Google Shape;2105;p95"/>
            <p:cNvSpPr/>
            <p:nvPr/>
          </p:nvSpPr>
          <p:spPr>
            <a:xfrm>
              <a:off x="7088471" y="895329"/>
              <a:ext cx="88532" cy="143373"/>
            </a:xfrm>
            <a:custGeom>
              <a:avLst/>
              <a:gdLst/>
              <a:ahLst/>
              <a:cxnLst/>
              <a:rect l="l" t="t" r="r" b="b"/>
              <a:pathLst>
                <a:path w="1779" h="2881" extrusionOk="0">
                  <a:moveTo>
                    <a:pt x="493" y="1"/>
                  </a:moveTo>
                  <a:cubicBezTo>
                    <a:pt x="422" y="1"/>
                    <a:pt x="353" y="8"/>
                    <a:pt x="286" y="23"/>
                  </a:cubicBezTo>
                  <a:cubicBezTo>
                    <a:pt x="1" y="150"/>
                    <a:pt x="17" y="499"/>
                    <a:pt x="64" y="785"/>
                  </a:cubicBezTo>
                  <a:cubicBezTo>
                    <a:pt x="207" y="1515"/>
                    <a:pt x="271" y="2150"/>
                    <a:pt x="398" y="2880"/>
                  </a:cubicBezTo>
                  <a:cubicBezTo>
                    <a:pt x="921" y="2547"/>
                    <a:pt x="1414" y="2118"/>
                    <a:pt x="1588" y="1547"/>
                  </a:cubicBezTo>
                  <a:cubicBezTo>
                    <a:pt x="1779" y="960"/>
                    <a:pt x="1493" y="325"/>
                    <a:pt x="937" y="86"/>
                  </a:cubicBezTo>
                  <a:cubicBezTo>
                    <a:pt x="797" y="32"/>
                    <a:pt x="642" y="1"/>
                    <a:pt x="493" y="1"/>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106" name="Google Shape;2106;p95"/>
            <p:cNvSpPr/>
            <p:nvPr/>
          </p:nvSpPr>
          <p:spPr>
            <a:xfrm>
              <a:off x="7047415" y="815108"/>
              <a:ext cx="229118" cy="350296"/>
            </a:xfrm>
            <a:custGeom>
              <a:avLst/>
              <a:gdLst/>
              <a:ahLst/>
              <a:cxnLst/>
              <a:rect l="l" t="t" r="r" b="b"/>
              <a:pathLst>
                <a:path w="4604" h="7039" extrusionOk="0">
                  <a:moveTo>
                    <a:pt x="2530" y="1"/>
                  </a:moveTo>
                  <a:cubicBezTo>
                    <a:pt x="1928" y="1"/>
                    <a:pt x="1321" y="262"/>
                    <a:pt x="905" y="825"/>
                  </a:cubicBezTo>
                  <a:lnTo>
                    <a:pt x="905" y="841"/>
                  </a:lnTo>
                  <a:lnTo>
                    <a:pt x="857" y="889"/>
                  </a:lnTo>
                  <a:lnTo>
                    <a:pt x="842" y="905"/>
                  </a:lnTo>
                  <a:lnTo>
                    <a:pt x="810" y="968"/>
                  </a:lnTo>
                  <a:cubicBezTo>
                    <a:pt x="810" y="968"/>
                    <a:pt x="810" y="984"/>
                    <a:pt x="810" y="984"/>
                  </a:cubicBezTo>
                  <a:cubicBezTo>
                    <a:pt x="794" y="1000"/>
                    <a:pt x="778" y="1032"/>
                    <a:pt x="762" y="1063"/>
                  </a:cubicBezTo>
                  <a:lnTo>
                    <a:pt x="746" y="1095"/>
                  </a:lnTo>
                  <a:cubicBezTo>
                    <a:pt x="730" y="1111"/>
                    <a:pt x="730" y="1127"/>
                    <a:pt x="715" y="1127"/>
                  </a:cubicBezTo>
                  <a:lnTo>
                    <a:pt x="699" y="1175"/>
                  </a:lnTo>
                  <a:lnTo>
                    <a:pt x="683" y="1206"/>
                  </a:lnTo>
                  <a:lnTo>
                    <a:pt x="667" y="1254"/>
                  </a:lnTo>
                  <a:lnTo>
                    <a:pt x="651" y="1286"/>
                  </a:lnTo>
                  <a:lnTo>
                    <a:pt x="619" y="1365"/>
                  </a:lnTo>
                  <a:cubicBezTo>
                    <a:pt x="619" y="1381"/>
                    <a:pt x="619" y="1381"/>
                    <a:pt x="619" y="1381"/>
                  </a:cubicBezTo>
                  <a:cubicBezTo>
                    <a:pt x="603" y="1397"/>
                    <a:pt x="603" y="1429"/>
                    <a:pt x="603" y="1429"/>
                  </a:cubicBezTo>
                  <a:cubicBezTo>
                    <a:pt x="603" y="1429"/>
                    <a:pt x="603" y="1444"/>
                    <a:pt x="603" y="1460"/>
                  </a:cubicBezTo>
                  <a:lnTo>
                    <a:pt x="603" y="1476"/>
                  </a:lnTo>
                  <a:cubicBezTo>
                    <a:pt x="588" y="1492"/>
                    <a:pt x="588" y="1492"/>
                    <a:pt x="603" y="1508"/>
                  </a:cubicBezTo>
                  <a:lnTo>
                    <a:pt x="603" y="1524"/>
                  </a:lnTo>
                  <a:lnTo>
                    <a:pt x="603" y="1571"/>
                  </a:lnTo>
                  <a:cubicBezTo>
                    <a:pt x="603" y="1587"/>
                    <a:pt x="603" y="1587"/>
                    <a:pt x="603" y="1603"/>
                  </a:cubicBezTo>
                  <a:cubicBezTo>
                    <a:pt x="588" y="1619"/>
                    <a:pt x="603" y="1619"/>
                    <a:pt x="588" y="1651"/>
                  </a:cubicBezTo>
                  <a:cubicBezTo>
                    <a:pt x="572" y="1683"/>
                    <a:pt x="572" y="1714"/>
                    <a:pt x="572" y="1762"/>
                  </a:cubicBezTo>
                  <a:lnTo>
                    <a:pt x="476" y="2365"/>
                  </a:lnTo>
                  <a:lnTo>
                    <a:pt x="429" y="2810"/>
                  </a:lnTo>
                  <a:lnTo>
                    <a:pt x="222" y="4223"/>
                  </a:lnTo>
                  <a:lnTo>
                    <a:pt x="159" y="4699"/>
                  </a:lnTo>
                  <a:cubicBezTo>
                    <a:pt x="0" y="5778"/>
                    <a:pt x="730" y="6794"/>
                    <a:pt x="1794" y="7001"/>
                  </a:cubicBezTo>
                  <a:lnTo>
                    <a:pt x="1905" y="7017"/>
                  </a:lnTo>
                  <a:cubicBezTo>
                    <a:pt x="2006" y="7028"/>
                    <a:pt x="2107" y="7039"/>
                    <a:pt x="2214" y="7039"/>
                  </a:cubicBezTo>
                  <a:cubicBezTo>
                    <a:pt x="2258" y="7039"/>
                    <a:pt x="2303" y="7037"/>
                    <a:pt x="2350" y="7032"/>
                  </a:cubicBezTo>
                  <a:lnTo>
                    <a:pt x="2524" y="7032"/>
                  </a:lnTo>
                  <a:lnTo>
                    <a:pt x="2588" y="7017"/>
                  </a:lnTo>
                  <a:cubicBezTo>
                    <a:pt x="2683" y="7001"/>
                    <a:pt x="2778" y="6969"/>
                    <a:pt x="2858" y="6937"/>
                  </a:cubicBezTo>
                  <a:cubicBezTo>
                    <a:pt x="2985" y="6905"/>
                    <a:pt x="3112" y="6842"/>
                    <a:pt x="3223" y="6778"/>
                  </a:cubicBezTo>
                  <a:lnTo>
                    <a:pt x="3302" y="6731"/>
                  </a:lnTo>
                  <a:cubicBezTo>
                    <a:pt x="3350" y="6683"/>
                    <a:pt x="3413" y="6651"/>
                    <a:pt x="3461" y="6604"/>
                  </a:cubicBezTo>
                  <a:lnTo>
                    <a:pt x="3524" y="6556"/>
                  </a:lnTo>
                  <a:lnTo>
                    <a:pt x="3572" y="6524"/>
                  </a:lnTo>
                  <a:lnTo>
                    <a:pt x="3636" y="6461"/>
                  </a:lnTo>
                  <a:cubicBezTo>
                    <a:pt x="3731" y="6350"/>
                    <a:pt x="3826" y="6239"/>
                    <a:pt x="3905" y="6128"/>
                  </a:cubicBezTo>
                  <a:lnTo>
                    <a:pt x="3937" y="6080"/>
                  </a:lnTo>
                  <a:cubicBezTo>
                    <a:pt x="3969" y="6032"/>
                    <a:pt x="4001" y="5969"/>
                    <a:pt x="4032" y="5905"/>
                  </a:cubicBezTo>
                  <a:lnTo>
                    <a:pt x="4064" y="5826"/>
                  </a:lnTo>
                  <a:lnTo>
                    <a:pt x="4064" y="5810"/>
                  </a:lnTo>
                  <a:lnTo>
                    <a:pt x="4080" y="5778"/>
                  </a:lnTo>
                  <a:cubicBezTo>
                    <a:pt x="4096" y="5747"/>
                    <a:pt x="4096" y="5715"/>
                    <a:pt x="4112" y="5683"/>
                  </a:cubicBezTo>
                  <a:cubicBezTo>
                    <a:pt x="4128" y="5651"/>
                    <a:pt x="4128" y="5635"/>
                    <a:pt x="4144" y="5604"/>
                  </a:cubicBezTo>
                  <a:lnTo>
                    <a:pt x="4144" y="5572"/>
                  </a:lnTo>
                  <a:cubicBezTo>
                    <a:pt x="4144" y="5556"/>
                    <a:pt x="4159" y="5540"/>
                    <a:pt x="4159" y="5524"/>
                  </a:cubicBezTo>
                  <a:lnTo>
                    <a:pt x="4159" y="5493"/>
                  </a:lnTo>
                  <a:cubicBezTo>
                    <a:pt x="4159" y="5493"/>
                    <a:pt x="4159" y="5477"/>
                    <a:pt x="4159" y="5461"/>
                  </a:cubicBezTo>
                  <a:cubicBezTo>
                    <a:pt x="4159" y="5445"/>
                    <a:pt x="4175" y="5413"/>
                    <a:pt x="4175" y="5397"/>
                  </a:cubicBezTo>
                  <a:cubicBezTo>
                    <a:pt x="4175" y="5350"/>
                    <a:pt x="4191" y="5318"/>
                    <a:pt x="4144" y="5286"/>
                  </a:cubicBezTo>
                  <a:lnTo>
                    <a:pt x="4572" y="2349"/>
                  </a:lnTo>
                  <a:cubicBezTo>
                    <a:pt x="4604" y="2095"/>
                    <a:pt x="4588" y="1841"/>
                    <a:pt x="4540" y="1587"/>
                  </a:cubicBezTo>
                  <a:cubicBezTo>
                    <a:pt x="4304" y="573"/>
                    <a:pt x="3422" y="1"/>
                    <a:pt x="2530" y="1"/>
                  </a:cubicBezTo>
                  <a:close/>
                </a:path>
              </a:pathLst>
            </a:custGeom>
            <a:solidFill>
              <a:srgbClr val="D571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107" name="Google Shape;2107;p95"/>
            <p:cNvSpPr/>
            <p:nvPr/>
          </p:nvSpPr>
          <p:spPr>
            <a:xfrm>
              <a:off x="7002825" y="948975"/>
              <a:ext cx="94404" cy="78878"/>
            </a:xfrm>
            <a:custGeom>
              <a:avLst/>
              <a:gdLst/>
              <a:ahLst/>
              <a:cxnLst/>
              <a:rect l="l" t="t" r="r" b="b"/>
              <a:pathLst>
                <a:path w="1897" h="1585" extrusionOk="0">
                  <a:moveTo>
                    <a:pt x="845" y="0"/>
                  </a:moveTo>
                  <a:cubicBezTo>
                    <a:pt x="463" y="0"/>
                    <a:pt x="128" y="285"/>
                    <a:pt x="71" y="675"/>
                  </a:cubicBezTo>
                  <a:cubicBezTo>
                    <a:pt x="0" y="1190"/>
                    <a:pt x="413" y="1584"/>
                    <a:pt x="864" y="1584"/>
                  </a:cubicBezTo>
                  <a:cubicBezTo>
                    <a:pt x="1025" y="1584"/>
                    <a:pt x="1190" y="1534"/>
                    <a:pt x="1341" y="1421"/>
                  </a:cubicBezTo>
                  <a:cubicBezTo>
                    <a:pt x="1896" y="993"/>
                    <a:pt x="1674" y="104"/>
                    <a:pt x="960" y="9"/>
                  </a:cubicBezTo>
                  <a:cubicBezTo>
                    <a:pt x="921" y="3"/>
                    <a:pt x="883" y="0"/>
                    <a:pt x="845" y="0"/>
                  </a:cubicBezTo>
                  <a:close/>
                </a:path>
              </a:pathLst>
            </a:custGeom>
            <a:solidFill>
              <a:srgbClr val="D571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108" name="Google Shape;2108;p95"/>
            <p:cNvSpPr/>
            <p:nvPr/>
          </p:nvSpPr>
          <p:spPr>
            <a:xfrm>
              <a:off x="7068714" y="816203"/>
              <a:ext cx="206276" cy="160890"/>
            </a:xfrm>
            <a:custGeom>
              <a:avLst/>
              <a:gdLst/>
              <a:ahLst/>
              <a:cxnLst/>
              <a:rect l="l" t="t" r="r" b="b"/>
              <a:pathLst>
                <a:path w="4145" h="3233" extrusionOk="0">
                  <a:moveTo>
                    <a:pt x="4144" y="1565"/>
                  </a:moveTo>
                  <a:lnTo>
                    <a:pt x="4144" y="1565"/>
                  </a:lnTo>
                  <a:cubicBezTo>
                    <a:pt x="4123" y="1575"/>
                    <a:pt x="4101" y="1584"/>
                    <a:pt x="4080" y="1594"/>
                  </a:cubicBezTo>
                  <a:lnTo>
                    <a:pt x="4080" y="1594"/>
                  </a:lnTo>
                  <a:cubicBezTo>
                    <a:pt x="4080" y="1595"/>
                    <a:pt x="4080" y="1596"/>
                    <a:pt x="4081" y="1597"/>
                  </a:cubicBezTo>
                  <a:lnTo>
                    <a:pt x="4144" y="1565"/>
                  </a:lnTo>
                  <a:close/>
                  <a:moveTo>
                    <a:pt x="2067" y="0"/>
                  </a:moveTo>
                  <a:cubicBezTo>
                    <a:pt x="1469" y="0"/>
                    <a:pt x="865" y="259"/>
                    <a:pt x="445" y="819"/>
                  </a:cubicBezTo>
                  <a:lnTo>
                    <a:pt x="445" y="835"/>
                  </a:lnTo>
                  <a:lnTo>
                    <a:pt x="398" y="899"/>
                  </a:lnTo>
                  <a:lnTo>
                    <a:pt x="382" y="914"/>
                  </a:lnTo>
                  <a:lnTo>
                    <a:pt x="350" y="962"/>
                  </a:lnTo>
                  <a:cubicBezTo>
                    <a:pt x="350" y="978"/>
                    <a:pt x="350" y="978"/>
                    <a:pt x="350" y="978"/>
                  </a:cubicBezTo>
                  <a:cubicBezTo>
                    <a:pt x="334" y="1010"/>
                    <a:pt x="318" y="1026"/>
                    <a:pt x="302" y="1057"/>
                  </a:cubicBezTo>
                  <a:lnTo>
                    <a:pt x="287" y="1089"/>
                  </a:lnTo>
                  <a:cubicBezTo>
                    <a:pt x="287" y="1105"/>
                    <a:pt x="271" y="1121"/>
                    <a:pt x="271" y="1137"/>
                  </a:cubicBezTo>
                  <a:lnTo>
                    <a:pt x="239" y="1168"/>
                  </a:lnTo>
                  <a:lnTo>
                    <a:pt x="223" y="1200"/>
                  </a:lnTo>
                  <a:lnTo>
                    <a:pt x="207" y="1248"/>
                  </a:lnTo>
                  <a:lnTo>
                    <a:pt x="191" y="1295"/>
                  </a:lnTo>
                  <a:lnTo>
                    <a:pt x="160" y="1375"/>
                  </a:lnTo>
                  <a:cubicBezTo>
                    <a:pt x="160" y="1375"/>
                    <a:pt x="160" y="1375"/>
                    <a:pt x="160" y="1391"/>
                  </a:cubicBezTo>
                  <a:cubicBezTo>
                    <a:pt x="160" y="1407"/>
                    <a:pt x="160" y="1422"/>
                    <a:pt x="160" y="1422"/>
                  </a:cubicBezTo>
                  <a:cubicBezTo>
                    <a:pt x="144" y="1438"/>
                    <a:pt x="144" y="1454"/>
                    <a:pt x="144" y="1470"/>
                  </a:cubicBezTo>
                  <a:lnTo>
                    <a:pt x="144" y="1486"/>
                  </a:lnTo>
                  <a:cubicBezTo>
                    <a:pt x="144" y="1486"/>
                    <a:pt x="144" y="1502"/>
                    <a:pt x="144" y="1502"/>
                  </a:cubicBezTo>
                  <a:lnTo>
                    <a:pt x="144" y="1534"/>
                  </a:lnTo>
                  <a:lnTo>
                    <a:pt x="144" y="1565"/>
                  </a:lnTo>
                  <a:cubicBezTo>
                    <a:pt x="144" y="1581"/>
                    <a:pt x="144" y="1597"/>
                    <a:pt x="144" y="1613"/>
                  </a:cubicBezTo>
                  <a:cubicBezTo>
                    <a:pt x="128" y="1629"/>
                    <a:pt x="144" y="1629"/>
                    <a:pt x="128" y="1661"/>
                  </a:cubicBezTo>
                  <a:cubicBezTo>
                    <a:pt x="112" y="1692"/>
                    <a:pt x="112" y="1724"/>
                    <a:pt x="112" y="1756"/>
                  </a:cubicBezTo>
                  <a:lnTo>
                    <a:pt x="33" y="2359"/>
                  </a:lnTo>
                  <a:lnTo>
                    <a:pt x="33" y="2851"/>
                  </a:lnTo>
                  <a:cubicBezTo>
                    <a:pt x="17" y="2978"/>
                    <a:pt x="17" y="3105"/>
                    <a:pt x="1" y="3232"/>
                  </a:cubicBezTo>
                  <a:lnTo>
                    <a:pt x="96" y="2915"/>
                  </a:lnTo>
                  <a:lnTo>
                    <a:pt x="620" y="1280"/>
                  </a:lnTo>
                  <a:cubicBezTo>
                    <a:pt x="652" y="1264"/>
                    <a:pt x="668" y="1248"/>
                    <a:pt x="699" y="1248"/>
                  </a:cubicBezTo>
                  <a:cubicBezTo>
                    <a:pt x="763" y="1248"/>
                    <a:pt x="810" y="1248"/>
                    <a:pt x="874" y="1264"/>
                  </a:cubicBezTo>
                  <a:cubicBezTo>
                    <a:pt x="1557" y="1407"/>
                    <a:pt x="2223" y="1692"/>
                    <a:pt x="2922" y="1772"/>
                  </a:cubicBezTo>
                  <a:cubicBezTo>
                    <a:pt x="3001" y="1781"/>
                    <a:pt x="3081" y="1785"/>
                    <a:pt x="3161" y="1785"/>
                  </a:cubicBezTo>
                  <a:cubicBezTo>
                    <a:pt x="3474" y="1785"/>
                    <a:pt x="3789" y="1717"/>
                    <a:pt x="4080" y="1594"/>
                  </a:cubicBezTo>
                  <a:lnTo>
                    <a:pt x="4080" y="1594"/>
                  </a:lnTo>
                  <a:cubicBezTo>
                    <a:pt x="3841" y="578"/>
                    <a:pt x="2960" y="0"/>
                    <a:pt x="2067"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109" name="Google Shape;2109;p95"/>
            <p:cNvSpPr/>
            <p:nvPr/>
          </p:nvSpPr>
          <p:spPr>
            <a:xfrm>
              <a:off x="7194321" y="2340996"/>
              <a:ext cx="346116" cy="171092"/>
            </a:xfrm>
            <a:custGeom>
              <a:avLst/>
              <a:gdLst/>
              <a:ahLst/>
              <a:cxnLst/>
              <a:rect l="l" t="t" r="r" b="b"/>
              <a:pathLst>
                <a:path w="6955" h="3438" extrusionOk="0">
                  <a:moveTo>
                    <a:pt x="4177" y="0"/>
                  </a:moveTo>
                  <a:cubicBezTo>
                    <a:pt x="3103" y="0"/>
                    <a:pt x="1108" y="60"/>
                    <a:pt x="1096" y="500"/>
                  </a:cubicBezTo>
                  <a:cubicBezTo>
                    <a:pt x="1096" y="850"/>
                    <a:pt x="2843" y="993"/>
                    <a:pt x="2843" y="993"/>
                  </a:cubicBezTo>
                  <a:cubicBezTo>
                    <a:pt x="2843" y="993"/>
                    <a:pt x="1" y="2993"/>
                    <a:pt x="239" y="3390"/>
                  </a:cubicBezTo>
                  <a:cubicBezTo>
                    <a:pt x="239" y="3406"/>
                    <a:pt x="255" y="3421"/>
                    <a:pt x="271" y="3437"/>
                  </a:cubicBezTo>
                  <a:cubicBezTo>
                    <a:pt x="398" y="3421"/>
                    <a:pt x="509" y="3406"/>
                    <a:pt x="620" y="3406"/>
                  </a:cubicBezTo>
                  <a:cubicBezTo>
                    <a:pt x="1318" y="3152"/>
                    <a:pt x="2604" y="2167"/>
                    <a:pt x="2604" y="2167"/>
                  </a:cubicBezTo>
                  <a:lnTo>
                    <a:pt x="2604" y="2167"/>
                  </a:lnTo>
                  <a:cubicBezTo>
                    <a:pt x="2604" y="2167"/>
                    <a:pt x="2192" y="2532"/>
                    <a:pt x="1747" y="2977"/>
                  </a:cubicBezTo>
                  <a:cubicBezTo>
                    <a:pt x="2160" y="2866"/>
                    <a:pt x="2573" y="2834"/>
                    <a:pt x="3001" y="2834"/>
                  </a:cubicBezTo>
                  <a:cubicBezTo>
                    <a:pt x="3636" y="2866"/>
                    <a:pt x="4255" y="2961"/>
                    <a:pt x="4859" y="3104"/>
                  </a:cubicBezTo>
                  <a:cubicBezTo>
                    <a:pt x="5605" y="2278"/>
                    <a:pt x="6954" y="262"/>
                    <a:pt x="6954" y="262"/>
                  </a:cubicBezTo>
                  <a:lnTo>
                    <a:pt x="4843" y="8"/>
                  </a:lnTo>
                  <a:cubicBezTo>
                    <a:pt x="4843" y="8"/>
                    <a:pt x="4572" y="0"/>
                    <a:pt x="4177" y="0"/>
                  </a:cubicBezTo>
                  <a:close/>
                </a:path>
              </a:pathLst>
            </a:custGeom>
            <a:solidFill>
              <a:srgbClr val="D571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110" name="Google Shape;2110;p95"/>
            <p:cNvSpPr/>
            <p:nvPr/>
          </p:nvSpPr>
          <p:spPr>
            <a:xfrm>
              <a:off x="7260110" y="2408378"/>
              <a:ext cx="205231" cy="132275"/>
            </a:xfrm>
            <a:custGeom>
              <a:avLst/>
              <a:gdLst/>
              <a:ahLst/>
              <a:cxnLst/>
              <a:rect l="l" t="t" r="r" b="b"/>
              <a:pathLst>
                <a:path w="4124" h="2658" extrusionOk="0">
                  <a:moveTo>
                    <a:pt x="3084" y="0"/>
                  </a:moveTo>
                  <a:cubicBezTo>
                    <a:pt x="3039" y="0"/>
                    <a:pt x="2994" y="2"/>
                    <a:pt x="2949" y="4"/>
                  </a:cubicBezTo>
                  <a:cubicBezTo>
                    <a:pt x="2171" y="35"/>
                    <a:pt x="679" y="289"/>
                    <a:pt x="266" y="1083"/>
                  </a:cubicBezTo>
                  <a:cubicBezTo>
                    <a:pt x="1" y="1602"/>
                    <a:pt x="498" y="2352"/>
                    <a:pt x="988" y="2352"/>
                  </a:cubicBezTo>
                  <a:cubicBezTo>
                    <a:pt x="1143" y="2352"/>
                    <a:pt x="1296" y="2278"/>
                    <a:pt x="1425" y="2099"/>
                  </a:cubicBezTo>
                  <a:cubicBezTo>
                    <a:pt x="1441" y="2369"/>
                    <a:pt x="1632" y="2575"/>
                    <a:pt x="1886" y="2639"/>
                  </a:cubicBezTo>
                  <a:cubicBezTo>
                    <a:pt x="1952" y="2651"/>
                    <a:pt x="2019" y="2657"/>
                    <a:pt x="2087" y="2657"/>
                  </a:cubicBezTo>
                  <a:cubicBezTo>
                    <a:pt x="2279" y="2657"/>
                    <a:pt x="2472" y="2610"/>
                    <a:pt x="2648" y="2528"/>
                  </a:cubicBezTo>
                  <a:cubicBezTo>
                    <a:pt x="3172" y="2290"/>
                    <a:pt x="3600" y="1893"/>
                    <a:pt x="3870" y="1369"/>
                  </a:cubicBezTo>
                  <a:cubicBezTo>
                    <a:pt x="4045" y="1020"/>
                    <a:pt x="4124" y="559"/>
                    <a:pt x="3870" y="274"/>
                  </a:cubicBezTo>
                  <a:cubicBezTo>
                    <a:pt x="3677" y="53"/>
                    <a:pt x="3378" y="0"/>
                    <a:pt x="3084" y="0"/>
                  </a:cubicBezTo>
                  <a:close/>
                </a:path>
              </a:pathLst>
            </a:custGeom>
            <a:solidFill>
              <a:srgbClr val="D571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111" name="Google Shape;2111;p95"/>
            <p:cNvSpPr/>
            <p:nvPr/>
          </p:nvSpPr>
          <p:spPr>
            <a:xfrm>
              <a:off x="6452524" y="1394519"/>
              <a:ext cx="428228" cy="1176046"/>
            </a:xfrm>
            <a:custGeom>
              <a:avLst/>
              <a:gdLst/>
              <a:ahLst/>
              <a:cxnLst/>
              <a:rect l="l" t="t" r="r" b="b"/>
              <a:pathLst>
                <a:path w="8605" h="23632" extrusionOk="0">
                  <a:moveTo>
                    <a:pt x="6125" y="0"/>
                  </a:moveTo>
                  <a:cubicBezTo>
                    <a:pt x="5205" y="0"/>
                    <a:pt x="4348" y="580"/>
                    <a:pt x="4033" y="1501"/>
                  </a:cubicBezTo>
                  <a:lnTo>
                    <a:pt x="238" y="12630"/>
                  </a:lnTo>
                  <a:lnTo>
                    <a:pt x="159" y="12868"/>
                  </a:lnTo>
                  <a:cubicBezTo>
                    <a:pt x="0" y="13328"/>
                    <a:pt x="64" y="13852"/>
                    <a:pt x="318" y="14265"/>
                  </a:cubicBezTo>
                  <a:lnTo>
                    <a:pt x="5874" y="23202"/>
                  </a:lnTo>
                  <a:cubicBezTo>
                    <a:pt x="6056" y="23503"/>
                    <a:pt x="6333" y="23631"/>
                    <a:pt x="6607" y="23631"/>
                  </a:cubicBezTo>
                  <a:cubicBezTo>
                    <a:pt x="7144" y="23631"/>
                    <a:pt x="7672" y="23140"/>
                    <a:pt x="7462" y="22488"/>
                  </a:cubicBezTo>
                  <a:lnTo>
                    <a:pt x="4638" y="13400"/>
                  </a:lnTo>
                  <a:lnTo>
                    <a:pt x="8208" y="2914"/>
                  </a:lnTo>
                  <a:cubicBezTo>
                    <a:pt x="8605" y="1771"/>
                    <a:pt x="7985" y="517"/>
                    <a:pt x="6842" y="120"/>
                  </a:cubicBezTo>
                  <a:cubicBezTo>
                    <a:pt x="6605" y="39"/>
                    <a:pt x="6363" y="0"/>
                    <a:pt x="6125" y="0"/>
                  </a:cubicBezTo>
                  <a:close/>
                </a:path>
              </a:pathLst>
            </a:custGeom>
            <a:solidFill>
              <a:srgbClr val="D571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112" name="Google Shape;2112;p95"/>
            <p:cNvSpPr/>
            <p:nvPr/>
          </p:nvSpPr>
          <p:spPr>
            <a:xfrm>
              <a:off x="6639740" y="2365082"/>
              <a:ext cx="348455" cy="203887"/>
            </a:xfrm>
            <a:custGeom>
              <a:avLst/>
              <a:gdLst/>
              <a:ahLst/>
              <a:cxnLst/>
              <a:rect l="l" t="t" r="r" b="b"/>
              <a:pathLst>
                <a:path w="7002" h="4097" extrusionOk="0">
                  <a:moveTo>
                    <a:pt x="1" y="1"/>
                  </a:moveTo>
                  <a:cubicBezTo>
                    <a:pt x="1" y="1"/>
                    <a:pt x="1398" y="2953"/>
                    <a:pt x="2144" y="3779"/>
                  </a:cubicBezTo>
                  <a:cubicBezTo>
                    <a:pt x="2747" y="3620"/>
                    <a:pt x="3382" y="3541"/>
                    <a:pt x="4001" y="3509"/>
                  </a:cubicBezTo>
                  <a:cubicBezTo>
                    <a:pt x="4056" y="3507"/>
                    <a:pt x="4110" y="3506"/>
                    <a:pt x="4164" y="3506"/>
                  </a:cubicBezTo>
                  <a:cubicBezTo>
                    <a:pt x="4538" y="3506"/>
                    <a:pt x="4909" y="3553"/>
                    <a:pt x="5255" y="3636"/>
                  </a:cubicBezTo>
                  <a:cubicBezTo>
                    <a:pt x="4827" y="3191"/>
                    <a:pt x="4398" y="2826"/>
                    <a:pt x="4398" y="2826"/>
                  </a:cubicBezTo>
                  <a:lnTo>
                    <a:pt x="4398" y="2826"/>
                  </a:lnTo>
                  <a:cubicBezTo>
                    <a:pt x="4398" y="2826"/>
                    <a:pt x="5700" y="3826"/>
                    <a:pt x="6382" y="4080"/>
                  </a:cubicBezTo>
                  <a:cubicBezTo>
                    <a:pt x="6494" y="4080"/>
                    <a:pt x="6621" y="4096"/>
                    <a:pt x="6732" y="4096"/>
                  </a:cubicBezTo>
                  <a:cubicBezTo>
                    <a:pt x="6748" y="4096"/>
                    <a:pt x="6763" y="4080"/>
                    <a:pt x="6779" y="4065"/>
                  </a:cubicBezTo>
                  <a:cubicBezTo>
                    <a:pt x="7002" y="3668"/>
                    <a:pt x="4160" y="1652"/>
                    <a:pt x="4160" y="1652"/>
                  </a:cubicBezTo>
                  <a:cubicBezTo>
                    <a:pt x="4160" y="1652"/>
                    <a:pt x="5906" y="1525"/>
                    <a:pt x="5906" y="1159"/>
                  </a:cubicBezTo>
                  <a:cubicBezTo>
                    <a:pt x="5906" y="735"/>
                    <a:pt x="4051" y="672"/>
                    <a:pt x="2951" y="672"/>
                  </a:cubicBezTo>
                  <a:cubicBezTo>
                    <a:pt x="2489" y="672"/>
                    <a:pt x="2160" y="683"/>
                    <a:pt x="2160" y="683"/>
                  </a:cubicBezTo>
                  <a:lnTo>
                    <a:pt x="1" y="1"/>
                  </a:lnTo>
                  <a:close/>
                </a:path>
              </a:pathLst>
            </a:custGeom>
            <a:solidFill>
              <a:srgbClr val="D571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113" name="Google Shape;2113;p95"/>
            <p:cNvSpPr/>
            <p:nvPr/>
          </p:nvSpPr>
          <p:spPr>
            <a:xfrm>
              <a:off x="6717970" y="2466055"/>
              <a:ext cx="204484" cy="132275"/>
            </a:xfrm>
            <a:custGeom>
              <a:avLst/>
              <a:gdLst/>
              <a:ahLst/>
              <a:cxnLst/>
              <a:rect l="l" t="t" r="r" b="b"/>
              <a:pathLst>
                <a:path w="4109" h="2658" extrusionOk="0">
                  <a:moveTo>
                    <a:pt x="1029" y="0"/>
                  </a:moveTo>
                  <a:cubicBezTo>
                    <a:pt x="743" y="0"/>
                    <a:pt x="433" y="53"/>
                    <a:pt x="254" y="273"/>
                  </a:cubicBezTo>
                  <a:cubicBezTo>
                    <a:pt x="0" y="559"/>
                    <a:pt x="80" y="1020"/>
                    <a:pt x="254" y="1369"/>
                  </a:cubicBezTo>
                  <a:cubicBezTo>
                    <a:pt x="508" y="1877"/>
                    <a:pt x="953" y="2290"/>
                    <a:pt x="1477" y="2528"/>
                  </a:cubicBezTo>
                  <a:cubicBezTo>
                    <a:pt x="1641" y="2610"/>
                    <a:pt x="1831" y="2657"/>
                    <a:pt x="2021" y="2657"/>
                  </a:cubicBezTo>
                  <a:cubicBezTo>
                    <a:pt x="2089" y="2657"/>
                    <a:pt x="2156" y="2651"/>
                    <a:pt x="2223" y="2639"/>
                  </a:cubicBezTo>
                  <a:cubicBezTo>
                    <a:pt x="2477" y="2575"/>
                    <a:pt x="2667" y="2353"/>
                    <a:pt x="2699" y="2099"/>
                  </a:cubicBezTo>
                  <a:cubicBezTo>
                    <a:pt x="2827" y="2276"/>
                    <a:pt x="2978" y="2349"/>
                    <a:pt x="3129" y="2349"/>
                  </a:cubicBezTo>
                  <a:cubicBezTo>
                    <a:pt x="3617" y="2349"/>
                    <a:pt x="4108" y="1588"/>
                    <a:pt x="3842" y="1067"/>
                  </a:cubicBezTo>
                  <a:cubicBezTo>
                    <a:pt x="3429" y="289"/>
                    <a:pt x="1937" y="35"/>
                    <a:pt x="1159" y="4"/>
                  </a:cubicBezTo>
                  <a:cubicBezTo>
                    <a:pt x="1117" y="1"/>
                    <a:pt x="1073" y="0"/>
                    <a:pt x="1029" y="0"/>
                  </a:cubicBezTo>
                  <a:close/>
                </a:path>
              </a:pathLst>
            </a:custGeom>
            <a:solidFill>
              <a:srgbClr val="D571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114" name="Google Shape;2114;p95"/>
            <p:cNvSpPr/>
            <p:nvPr/>
          </p:nvSpPr>
          <p:spPr>
            <a:xfrm>
              <a:off x="7152468" y="2290037"/>
              <a:ext cx="245740" cy="451916"/>
            </a:xfrm>
            <a:custGeom>
              <a:avLst/>
              <a:gdLst/>
              <a:ahLst/>
              <a:cxnLst/>
              <a:rect l="l" t="t" r="r" b="b"/>
              <a:pathLst>
                <a:path w="4938" h="9081" extrusionOk="0">
                  <a:moveTo>
                    <a:pt x="3842" y="0"/>
                  </a:moveTo>
                  <a:lnTo>
                    <a:pt x="3842" y="0"/>
                  </a:lnTo>
                  <a:cubicBezTo>
                    <a:pt x="2858" y="127"/>
                    <a:pt x="2033" y="334"/>
                    <a:pt x="1048" y="445"/>
                  </a:cubicBezTo>
                  <a:cubicBezTo>
                    <a:pt x="477" y="1874"/>
                    <a:pt x="1" y="3556"/>
                    <a:pt x="731" y="4938"/>
                  </a:cubicBezTo>
                  <a:cubicBezTo>
                    <a:pt x="1017" y="5446"/>
                    <a:pt x="1398" y="5922"/>
                    <a:pt x="1842" y="6319"/>
                  </a:cubicBezTo>
                  <a:cubicBezTo>
                    <a:pt x="2652" y="7144"/>
                    <a:pt x="3525" y="8271"/>
                    <a:pt x="4334" y="9081"/>
                  </a:cubicBezTo>
                  <a:cubicBezTo>
                    <a:pt x="4541" y="7287"/>
                    <a:pt x="4731" y="6589"/>
                    <a:pt x="4938" y="4779"/>
                  </a:cubicBezTo>
                  <a:cubicBezTo>
                    <a:pt x="4366" y="4350"/>
                    <a:pt x="4144" y="2842"/>
                    <a:pt x="3969" y="2144"/>
                  </a:cubicBezTo>
                  <a:cubicBezTo>
                    <a:pt x="3795" y="1445"/>
                    <a:pt x="3763" y="715"/>
                    <a:pt x="3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115" name="Google Shape;2115;p95"/>
            <p:cNvSpPr/>
            <p:nvPr/>
          </p:nvSpPr>
          <p:spPr>
            <a:xfrm>
              <a:off x="7101111" y="2340598"/>
              <a:ext cx="50" cy="80619"/>
            </a:xfrm>
            <a:custGeom>
              <a:avLst/>
              <a:gdLst/>
              <a:ahLst/>
              <a:cxnLst/>
              <a:rect l="l" t="t" r="r" b="b"/>
              <a:pathLst>
                <a:path w="1" h="1620" fill="none" extrusionOk="0">
                  <a:moveTo>
                    <a:pt x="1" y="1620"/>
                  </a:moveTo>
                  <a:lnTo>
                    <a:pt x="1" y="0"/>
                  </a:lnTo>
                </a:path>
              </a:pathLst>
            </a:custGeom>
            <a:noFill/>
            <a:ln w="5950" cap="rnd" cmpd="sng">
              <a:solidFill>
                <a:srgbClr val="FCF6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116" name="Google Shape;2116;p95"/>
            <p:cNvSpPr/>
            <p:nvPr/>
          </p:nvSpPr>
          <p:spPr>
            <a:xfrm>
              <a:off x="7101111" y="2527813"/>
              <a:ext cx="50" cy="111474"/>
            </a:xfrm>
            <a:custGeom>
              <a:avLst/>
              <a:gdLst/>
              <a:ahLst/>
              <a:cxnLst/>
              <a:rect l="l" t="t" r="r" b="b"/>
              <a:pathLst>
                <a:path w="1" h="2240" fill="none" extrusionOk="0">
                  <a:moveTo>
                    <a:pt x="1" y="2239"/>
                  </a:moveTo>
                  <a:lnTo>
                    <a:pt x="1" y="1"/>
                  </a:lnTo>
                </a:path>
              </a:pathLst>
            </a:custGeom>
            <a:noFill/>
            <a:ln w="5950" cap="rnd" cmpd="sng">
              <a:solidFill>
                <a:srgbClr val="FCF6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117" name="Google Shape;2117;p95"/>
            <p:cNvSpPr/>
            <p:nvPr/>
          </p:nvSpPr>
          <p:spPr>
            <a:xfrm>
              <a:off x="7037909" y="762904"/>
              <a:ext cx="854664" cy="511236"/>
            </a:xfrm>
            <a:custGeom>
              <a:avLst/>
              <a:gdLst/>
              <a:ahLst/>
              <a:cxnLst/>
              <a:rect l="l" t="t" r="r" b="b"/>
              <a:pathLst>
                <a:path w="17174" h="10273" extrusionOk="0">
                  <a:moveTo>
                    <a:pt x="2179" y="0"/>
                  </a:moveTo>
                  <a:cubicBezTo>
                    <a:pt x="1618" y="0"/>
                    <a:pt x="1093" y="182"/>
                    <a:pt x="747" y="620"/>
                  </a:cubicBezTo>
                  <a:cubicBezTo>
                    <a:pt x="461" y="1017"/>
                    <a:pt x="286" y="1493"/>
                    <a:pt x="255" y="1970"/>
                  </a:cubicBezTo>
                  <a:cubicBezTo>
                    <a:pt x="112" y="2986"/>
                    <a:pt x="1" y="4414"/>
                    <a:pt x="461" y="5351"/>
                  </a:cubicBezTo>
                  <a:cubicBezTo>
                    <a:pt x="699" y="5272"/>
                    <a:pt x="2271" y="3859"/>
                    <a:pt x="1842" y="3541"/>
                  </a:cubicBezTo>
                  <a:lnTo>
                    <a:pt x="1842" y="3541"/>
                  </a:lnTo>
                  <a:cubicBezTo>
                    <a:pt x="2425" y="3959"/>
                    <a:pt x="3119" y="4195"/>
                    <a:pt x="3834" y="4195"/>
                  </a:cubicBezTo>
                  <a:cubicBezTo>
                    <a:pt x="3879" y="4195"/>
                    <a:pt x="3924" y="4194"/>
                    <a:pt x="3969" y="4192"/>
                  </a:cubicBezTo>
                  <a:cubicBezTo>
                    <a:pt x="4046" y="4177"/>
                    <a:pt x="4124" y="4170"/>
                    <a:pt x="4202" y="4170"/>
                  </a:cubicBezTo>
                  <a:cubicBezTo>
                    <a:pt x="4367" y="4170"/>
                    <a:pt x="4533" y="4202"/>
                    <a:pt x="4684" y="4256"/>
                  </a:cubicBezTo>
                  <a:cubicBezTo>
                    <a:pt x="4843" y="4351"/>
                    <a:pt x="4985" y="4494"/>
                    <a:pt x="5081" y="4652"/>
                  </a:cubicBezTo>
                  <a:cubicBezTo>
                    <a:pt x="6049" y="5970"/>
                    <a:pt x="7160" y="7177"/>
                    <a:pt x="8430" y="8224"/>
                  </a:cubicBezTo>
                  <a:cubicBezTo>
                    <a:pt x="9732" y="9304"/>
                    <a:pt x="11272" y="10256"/>
                    <a:pt x="12971" y="10272"/>
                  </a:cubicBezTo>
                  <a:cubicBezTo>
                    <a:pt x="12977" y="10272"/>
                    <a:pt x="12984" y="10272"/>
                    <a:pt x="12990" y="10272"/>
                  </a:cubicBezTo>
                  <a:cubicBezTo>
                    <a:pt x="15708" y="10272"/>
                    <a:pt x="17174" y="7028"/>
                    <a:pt x="15765" y="4843"/>
                  </a:cubicBezTo>
                  <a:cubicBezTo>
                    <a:pt x="14741" y="3242"/>
                    <a:pt x="13135" y="3035"/>
                    <a:pt x="11433" y="3035"/>
                  </a:cubicBezTo>
                  <a:cubicBezTo>
                    <a:pt x="10836" y="3035"/>
                    <a:pt x="10227" y="3060"/>
                    <a:pt x="9627" y="3060"/>
                  </a:cubicBezTo>
                  <a:cubicBezTo>
                    <a:pt x="8595" y="3060"/>
                    <a:pt x="7589" y="2985"/>
                    <a:pt x="6716" y="2573"/>
                  </a:cubicBezTo>
                  <a:cubicBezTo>
                    <a:pt x="5668" y="2081"/>
                    <a:pt x="4890" y="1144"/>
                    <a:pt x="3922" y="525"/>
                  </a:cubicBezTo>
                  <a:cubicBezTo>
                    <a:pt x="3414" y="206"/>
                    <a:pt x="2776" y="0"/>
                    <a:pt x="2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118" name="Google Shape;2118;p95"/>
            <p:cNvSpPr/>
            <p:nvPr/>
          </p:nvSpPr>
          <p:spPr>
            <a:xfrm>
              <a:off x="6500696" y="1372125"/>
              <a:ext cx="416384" cy="538955"/>
            </a:xfrm>
            <a:custGeom>
              <a:avLst/>
              <a:gdLst/>
              <a:ahLst/>
              <a:cxnLst/>
              <a:rect l="l" t="t" r="r" b="b"/>
              <a:pathLst>
                <a:path w="8367" h="10830" extrusionOk="0">
                  <a:moveTo>
                    <a:pt x="4896" y="0"/>
                  </a:moveTo>
                  <a:cubicBezTo>
                    <a:pt x="4091" y="0"/>
                    <a:pt x="3265" y="419"/>
                    <a:pt x="2699" y="1031"/>
                  </a:cubicBezTo>
                  <a:cubicBezTo>
                    <a:pt x="1922" y="1856"/>
                    <a:pt x="1541" y="2967"/>
                    <a:pt x="1223" y="4063"/>
                  </a:cubicBezTo>
                  <a:cubicBezTo>
                    <a:pt x="731" y="5698"/>
                    <a:pt x="334" y="7349"/>
                    <a:pt x="1" y="9016"/>
                  </a:cubicBezTo>
                  <a:cubicBezTo>
                    <a:pt x="1770" y="10107"/>
                    <a:pt x="3740" y="10830"/>
                    <a:pt x="5771" y="10830"/>
                  </a:cubicBezTo>
                  <a:cubicBezTo>
                    <a:pt x="6163" y="10830"/>
                    <a:pt x="6558" y="10803"/>
                    <a:pt x="6954" y="10746"/>
                  </a:cubicBezTo>
                  <a:cubicBezTo>
                    <a:pt x="7271" y="9397"/>
                    <a:pt x="7398" y="8206"/>
                    <a:pt x="7716" y="6873"/>
                  </a:cubicBezTo>
                  <a:cubicBezTo>
                    <a:pt x="8049" y="5523"/>
                    <a:pt x="8367" y="4158"/>
                    <a:pt x="8113" y="2809"/>
                  </a:cubicBezTo>
                  <a:cubicBezTo>
                    <a:pt x="7875" y="1459"/>
                    <a:pt x="7017" y="761"/>
                    <a:pt x="5779" y="189"/>
                  </a:cubicBezTo>
                  <a:cubicBezTo>
                    <a:pt x="5497" y="59"/>
                    <a:pt x="5198" y="0"/>
                    <a:pt x="48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119" name="Google Shape;2119;p95"/>
            <p:cNvSpPr/>
            <p:nvPr/>
          </p:nvSpPr>
          <p:spPr>
            <a:xfrm>
              <a:off x="7342073" y="1311312"/>
              <a:ext cx="355571" cy="602754"/>
            </a:xfrm>
            <a:custGeom>
              <a:avLst/>
              <a:gdLst/>
              <a:ahLst/>
              <a:cxnLst/>
              <a:rect l="l" t="t" r="r" b="b"/>
              <a:pathLst>
                <a:path w="7145" h="12112" extrusionOk="0">
                  <a:moveTo>
                    <a:pt x="1224" y="1"/>
                  </a:moveTo>
                  <a:cubicBezTo>
                    <a:pt x="884" y="1"/>
                    <a:pt x="546" y="65"/>
                    <a:pt x="223" y="205"/>
                  </a:cubicBezTo>
                  <a:cubicBezTo>
                    <a:pt x="16" y="3888"/>
                    <a:pt x="270" y="7809"/>
                    <a:pt x="1" y="11476"/>
                  </a:cubicBezTo>
                  <a:cubicBezTo>
                    <a:pt x="356" y="11964"/>
                    <a:pt x="1008" y="12112"/>
                    <a:pt x="1636" y="12112"/>
                  </a:cubicBezTo>
                  <a:cubicBezTo>
                    <a:pt x="1765" y="12112"/>
                    <a:pt x="1893" y="12106"/>
                    <a:pt x="2017" y="12095"/>
                  </a:cubicBezTo>
                  <a:cubicBezTo>
                    <a:pt x="3906" y="11920"/>
                    <a:pt x="5684" y="11206"/>
                    <a:pt x="7144" y="10015"/>
                  </a:cubicBezTo>
                  <a:cubicBezTo>
                    <a:pt x="6620" y="8745"/>
                    <a:pt x="6192" y="7444"/>
                    <a:pt x="5858" y="6126"/>
                  </a:cubicBezTo>
                  <a:cubicBezTo>
                    <a:pt x="5462" y="4602"/>
                    <a:pt x="5160" y="3015"/>
                    <a:pt x="4271" y="1729"/>
                  </a:cubicBezTo>
                  <a:cubicBezTo>
                    <a:pt x="3571" y="746"/>
                    <a:pt x="2386" y="1"/>
                    <a:pt x="1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120" name="Google Shape;2120;p95"/>
            <p:cNvSpPr/>
            <p:nvPr/>
          </p:nvSpPr>
          <p:spPr>
            <a:xfrm>
              <a:off x="6348217" y="367125"/>
              <a:ext cx="583097" cy="347658"/>
            </a:xfrm>
            <a:custGeom>
              <a:avLst/>
              <a:gdLst/>
              <a:ahLst/>
              <a:cxnLst/>
              <a:rect l="l" t="t" r="r" b="b"/>
              <a:pathLst>
                <a:path w="11717" h="6986" extrusionOk="0">
                  <a:moveTo>
                    <a:pt x="1" y="1"/>
                  </a:moveTo>
                  <a:lnTo>
                    <a:pt x="1" y="6986"/>
                  </a:lnTo>
                  <a:lnTo>
                    <a:pt x="11717" y="6986"/>
                  </a:lnTo>
                  <a:lnTo>
                    <a:pt x="117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121" name="Google Shape;2121;p95"/>
            <p:cNvSpPr/>
            <p:nvPr/>
          </p:nvSpPr>
          <p:spPr>
            <a:xfrm>
              <a:off x="6550461" y="652327"/>
              <a:ext cx="199160" cy="223644"/>
            </a:xfrm>
            <a:custGeom>
              <a:avLst/>
              <a:gdLst/>
              <a:ahLst/>
              <a:cxnLst/>
              <a:rect l="l" t="t" r="r" b="b"/>
              <a:pathLst>
                <a:path w="4002" h="4494" extrusionOk="0">
                  <a:moveTo>
                    <a:pt x="3589" y="1"/>
                  </a:moveTo>
                  <a:lnTo>
                    <a:pt x="1" y="667"/>
                  </a:lnTo>
                  <a:lnTo>
                    <a:pt x="4001" y="4493"/>
                  </a:lnTo>
                  <a:lnTo>
                    <a:pt x="35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122" name="Google Shape;2122;p95"/>
            <p:cNvSpPr/>
            <p:nvPr/>
          </p:nvSpPr>
          <p:spPr>
            <a:xfrm>
              <a:off x="6513337" y="520401"/>
              <a:ext cx="49815" cy="49815"/>
            </a:xfrm>
            <a:custGeom>
              <a:avLst/>
              <a:gdLst/>
              <a:ahLst/>
              <a:cxnLst/>
              <a:rect l="l" t="t" r="r" b="b"/>
              <a:pathLst>
                <a:path w="1001" h="1001" extrusionOk="0">
                  <a:moveTo>
                    <a:pt x="509" y="0"/>
                  </a:moveTo>
                  <a:cubicBezTo>
                    <a:pt x="223" y="0"/>
                    <a:pt x="1" y="223"/>
                    <a:pt x="1" y="493"/>
                  </a:cubicBezTo>
                  <a:cubicBezTo>
                    <a:pt x="1" y="778"/>
                    <a:pt x="223" y="1001"/>
                    <a:pt x="509" y="1001"/>
                  </a:cubicBezTo>
                  <a:cubicBezTo>
                    <a:pt x="779" y="1001"/>
                    <a:pt x="1001" y="778"/>
                    <a:pt x="1001" y="493"/>
                  </a:cubicBezTo>
                  <a:cubicBezTo>
                    <a:pt x="1001" y="223"/>
                    <a:pt x="779" y="0"/>
                    <a:pt x="509" y="0"/>
                  </a:cubicBezTo>
                  <a:close/>
                </a:path>
              </a:pathLst>
            </a:custGeom>
            <a:solidFill>
              <a:srgbClr val="FCF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123" name="Google Shape;2123;p95"/>
            <p:cNvSpPr/>
            <p:nvPr/>
          </p:nvSpPr>
          <p:spPr>
            <a:xfrm>
              <a:off x="6604208" y="520401"/>
              <a:ext cx="58474" cy="49367"/>
            </a:xfrm>
            <a:custGeom>
              <a:avLst/>
              <a:gdLst/>
              <a:ahLst/>
              <a:cxnLst/>
              <a:rect l="l" t="t" r="r" b="b"/>
              <a:pathLst>
                <a:path w="1175" h="992" extrusionOk="0">
                  <a:moveTo>
                    <a:pt x="667" y="0"/>
                  </a:moveTo>
                  <a:cubicBezTo>
                    <a:pt x="223" y="0"/>
                    <a:pt x="0" y="524"/>
                    <a:pt x="318" y="842"/>
                  </a:cubicBezTo>
                  <a:cubicBezTo>
                    <a:pt x="421" y="945"/>
                    <a:pt x="548" y="991"/>
                    <a:pt x="672" y="991"/>
                  </a:cubicBezTo>
                  <a:cubicBezTo>
                    <a:pt x="929" y="991"/>
                    <a:pt x="1175" y="792"/>
                    <a:pt x="1175" y="493"/>
                  </a:cubicBezTo>
                  <a:cubicBezTo>
                    <a:pt x="1175" y="223"/>
                    <a:pt x="953" y="0"/>
                    <a:pt x="667" y="0"/>
                  </a:cubicBezTo>
                  <a:close/>
                </a:path>
              </a:pathLst>
            </a:custGeom>
            <a:solidFill>
              <a:srgbClr val="FCF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124" name="Google Shape;2124;p95"/>
            <p:cNvSpPr/>
            <p:nvPr/>
          </p:nvSpPr>
          <p:spPr>
            <a:xfrm>
              <a:off x="6712446" y="520401"/>
              <a:ext cx="49019" cy="49815"/>
            </a:xfrm>
            <a:custGeom>
              <a:avLst/>
              <a:gdLst/>
              <a:ahLst/>
              <a:cxnLst/>
              <a:rect l="l" t="t" r="r" b="b"/>
              <a:pathLst>
                <a:path w="985" h="1001" extrusionOk="0">
                  <a:moveTo>
                    <a:pt x="492" y="0"/>
                  </a:moveTo>
                  <a:cubicBezTo>
                    <a:pt x="222" y="0"/>
                    <a:pt x="0" y="223"/>
                    <a:pt x="0" y="493"/>
                  </a:cubicBezTo>
                  <a:cubicBezTo>
                    <a:pt x="0" y="778"/>
                    <a:pt x="222" y="1001"/>
                    <a:pt x="492" y="1001"/>
                  </a:cubicBezTo>
                  <a:cubicBezTo>
                    <a:pt x="762" y="1001"/>
                    <a:pt x="984" y="778"/>
                    <a:pt x="984" y="493"/>
                  </a:cubicBezTo>
                  <a:cubicBezTo>
                    <a:pt x="984" y="223"/>
                    <a:pt x="762" y="0"/>
                    <a:pt x="492" y="0"/>
                  </a:cubicBezTo>
                  <a:close/>
                </a:path>
              </a:pathLst>
            </a:custGeom>
            <a:solidFill>
              <a:srgbClr val="FCF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47"/>
          <p:cNvSpPr txBox="1">
            <a:spLocks noGrp="1"/>
          </p:cNvSpPr>
          <p:nvPr>
            <p:ph type="title"/>
          </p:nvPr>
        </p:nvSpPr>
        <p:spPr>
          <a:xfrm>
            <a:off x="4091625" y="2272450"/>
            <a:ext cx="43380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배달의민족 주아" panose="02020603020101020101" pitchFamily="18" charset="-127"/>
                <a:ea typeface="배달의민족 주아" panose="02020603020101020101" pitchFamily="18" charset="-127"/>
                <a:cs typeface="Jua"/>
                <a:sym typeface="Jua"/>
              </a:rPr>
              <a:t>팀 구성 및 역할</a:t>
            </a:r>
            <a:endParaRPr dirty="0">
              <a:latin typeface="배달의민족 주아" panose="02020603020101020101" pitchFamily="18" charset="-127"/>
              <a:ea typeface="배달의민족 주아" panose="02020603020101020101" pitchFamily="18" charset="-127"/>
              <a:cs typeface="Jua"/>
              <a:sym typeface="Jua"/>
            </a:endParaRPr>
          </a:p>
        </p:txBody>
      </p:sp>
      <p:sp>
        <p:nvSpPr>
          <p:cNvPr id="1226" name="Google Shape;1226;p47"/>
          <p:cNvSpPr txBox="1">
            <a:spLocks noGrp="1"/>
          </p:cNvSpPr>
          <p:nvPr>
            <p:ph type="title" idx="2"/>
          </p:nvPr>
        </p:nvSpPr>
        <p:spPr>
          <a:xfrm>
            <a:off x="6697275" y="1283650"/>
            <a:ext cx="1732500" cy="101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grpSp>
        <p:nvGrpSpPr>
          <p:cNvPr id="1227" name="Google Shape;1227;p47"/>
          <p:cNvGrpSpPr/>
          <p:nvPr/>
        </p:nvGrpSpPr>
        <p:grpSpPr>
          <a:xfrm>
            <a:off x="357455" y="549125"/>
            <a:ext cx="3095211" cy="4102848"/>
            <a:chOff x="357455" y="549125"/>
            <a:chExt cx="3095211" cy="4102848"/>
          </a:xfrm>
        </p:grpSpPr>
        <p:grpSp>
          <p:nvGrpSpPr>
            <p:cNvPr id="1228" name="Google Shape;1228;p47"/>
            <p:cNvGrpSpPr/>
            <p:nvPr/>
          </p:nvGrpSpPr>
          <p:grpSpPr>
            <a:xfrm>
              <a:off x="3118363" y="3994063"/>
              <a:ext cx="295200" cy="295200"/>
              <a:chOff x="-431125" y="1009650"/>
              <a:chExt cx="295200" cy="295200"/>
            </a:xfrm>
          </p:grpSpPr>
          <p:cxnSp>
            <p:nvCxnSpPr>
              <p:cNvPr id="1229" name="Google Shape;1229;p47"/>
              <p:cNvCxnSpPr/>
              <p:nvPr/>
            </p:nvCxnSpPr>
            <p:spPr>
              <a:xfrm>
                <a:off x="-285750" y="1009650"/>
                <a:ext cx="0" cy="295200"/>
              </a:xfrm>
              <a:prstGeom prst="straightConnector1">
                <a:avLst/>
              </a:prstGeom>
              <a:noFill/>
              <a:ln w="76200" cap="flat" cmpd="sng">
                <a:solidFill>
                  <a:schemeClr val="accent4"/>
                </a:solidFill>
                <a:prstDash val="solid"/>
                <a:round/>
                <a:headEnd type="none" w="med" len="med"/>
                <a:tailEnd type="none" w="med" len="med"/>
              </a:ln>
            </p:spPr>
          </p:cxnSp>
          <p:cxnSp>
            <p:nvCxnSpPr>
              <p:cNvPr id="1230" name="Google Shape;1230;p47"/>
              <p:cNvCxnSpPr/>
              <p:nvPr/>
            </p:nvCxnSpPr>
            <p:spPr>
              <a:xfrm rot="10800000">
                <a:off x="-283525" y="1009650"/>
                <a:ext cx="0" cy="295200"/>
              </a:xfrm>
              <a:prstGeom prst="straightConnector1">
                <a:avLst/>
              </a:prstGeom>
              <a:noFill/>
              <a:ln w="76200" cap="flat" cmpd="sng">
                <a:solidFill>
                  <a:schemeClr val="accent4"/>
                </a:solidFill>
                <a:prstDash val="solid"/>
                <a:round/>
                <a:headEnd type="none" w="med" len="med"/>
                <a:tailEnd type="none" w="med" len="med"/>
              </a:ln>
            </p:spPr>
          </p:cxnSp>
        </p:grpSp>
        <p:sp>
          <p:nvSpPr>
            <p:cNvPr id="1231" name="Google Shape;1231;p47"/>
            <p:cNvSpPr/>
            <p:nvPr/>
          </p:nvSpPr>
          <p:spPr>
            <a:xfrm>
              <a:off x="2248627" y="3723687"/>
              <a:ext cx="577529" cy="96085"/>
            </a:xfrm>
            <a:custGeom>
              <a:avLst/>
              <a:gdLst/>
              <a:ahLst/>
              <a:cxnLst/>
              <a:rect l="l" t="t" r="r" b="b"/>
              <a:pathLst>
                <a:path w="13463" h="2240" extrusionOk="0">
                  <a:moveTo>
                    <a:pt x="1112" y="1"/>
                  </a:moveTo>
                  <a:cubicBezTo>
                    <a:pt x="493" y="1"/>
                    <a:pt x="0" y="509"/>
                    <a:pt x="0" y="1128"/>
                  </a:cubicBezTo>
                  <a:cubicBezTo>
                    <a:pt x="0" y="1747"/>
                    <a:pt x="493" y="2239"/>
                    <a:pt x="1112" y="2239"/>
                  </a:cubicBezTo>
                  <a:lnTo>
                    <a:pt x="12351" y="2239"/>
                  </a:lnTo>
                  <a:cubicBezTo>
                    <a:pt x="12970" y="2239"/>
                    <a:pt x="13462" y="1747"/>
                    <a:pt x="13462" y="1128"/>
                  </a:cubicBezTo>
                  <a:cubicBezTo>
                    <a:pt x="13462" y="509"/>
                    <a:pt x="12970" y="1"/>
                    <a:pt x="12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7"/>
            <p:cNvSpPr/>
            <p:nvPr/>
          </p:nvSpPr>
          <p:spPr>
            <a:xfrm>
              <a:off x="2525786" y="3819733"/>
              <a:ext cx="11625" cy="825343"/>
            </a:xfrm>
            <a:custGeom>
              <a:avLst/>
              <a:gdLst/>
              <a:ahLst/>
              <a:cxnLst/>
              <a:rect l="l" t="t" r="r" b="b"/>
              <a:pathLst>
                <a:path w="271" h="19241" fill="none" extrusionOk="0">
                  <a:moveTo>
                    <a:pt x="1" y="19241"/>
                  </a:moveTo>
                  <a:lnTo>
                    <a:pt x="270" y="0"/>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7"/>
            <p:cNvSpPr/>
            <p:nvPr/>
          </p:nvSpPr>
          <p:spPr>
            <a:xfrm>
              <a:off x="2572114" y="3819733"/>
              <a:ext cx="119856" cy="803552"/>
            </a:xfrm>
            <a:custGeom>
              <a:avLst/>
              <a:gdLst/>
              <a:ahLst/>
              <a:cxnLst/>
              <a:rect l="l" t="t" r="r" b="b"/>
              <a:pathLst>
                <a:path w="2794" h="18733" fill="none" extrusionOk="0">
                  <a:moveTo>
                    <a:pt x="2794" y="18733"/>
                  </a:moveTo>
                  <a:lnTo>
                    <a:pt x="0" y="0"/>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7"/>
            <p:cNvSpPr/>
            <p:nvPr/>
          </p:nvSpPr>
          <p:spPr>
            <a:xfrm>
              <a:off x="2358958" y="3819733"/>
              <a:ext cx="138945" cy="817193"/>
            </a:xfrm>
            <a:custGeom>
              <a:avLst/>
              <a:gdLst/>
              <a:ahLst/>
              <a:cxnLst/>
              <a:rect l="l" t="t" r="r" b="b"/>
              <a:pathLst>
                <a:path w="3239" h="19051" fill="none" extrusionOk="0">
                  <a:moveTo>
                    <a:pt x="0" y="19050"/>
                  </a:moveTo>
                  <a:lnTo>
                    <a:pt x="3239" y="0"/>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7"/>
            <p:cNvSpPr/>
            <p:nvPr/>
          </p:nvSpPr>
          <p:spPr>
            <a:xfrm>
              <a:off x="2248627" y="3772074"/>
              <a:ext cx="577529" cy="8193"/>
            </a:xfrm>
            <a:custGeom>
              <a:avLst/>
              <a:gdLst/>
              <a:ahLst/>
              <a:cxnLst/>
              <a:rect l="l" t="t" r="r" b="b"/>
              <a:pathLst>
                <a:path w="13463" h="191" fill="none" extrusionOk="0">
                  <a:moveTo>
                    <a:pt x="0" y="0"/>
                  </a:moveTo>
                  <a:cubicBezTo>
                    <a:pt x="508" y="191"/>
                    <a:pt x="13462" y="0"/>
                    <a:pt x="13462" y="0"/>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7"/>
            <p:cNvSpPr/>
            <p:nvPr/>
          </p:nvSpPr>
          <p:spPr>
            <a:xfrm>
              <a:off x="2531920" y="3012070"/>
              <a:ext cx="427002" cy="429722"/>
            </a:xfrm>
            <a:custGeom>
              <a:avLst/>
              <a:gdLst/>
              <a:ahLst/>
              <a:cxnLst/>
              <a:rect l="l" t="t" r="r" b="b"/>
              <a:pathLst>
                <a:path w="9954" h="10018" extrusionOk="0">
                  <a:moveTo>
                    <a:pt x="4985" y="1"/>
                  </a:moveTo>
                  <a:cubicBezTo>
                    <a:pt x="2239" y="1"/>
                    <a:pt x="0" y="2239"/>
                    <a:pt x="0" y="5001"/>
                  </a:cubicBezTo>
                  <a:cubicBezTo>
                    <a:pt x="0" y="7763"/>
                    <a:pt x="2239" y="10018"/>
                    <a:pt x="4985" y="10018"/>
                  </a:cubicBezTo>
                  <a:cubicBezTo>
                    <a:pt x="7732" y="10018"/>
                    <a:pt x="9954" y="7763"/>
                    <a:pt x="9954" y="5001"/>
                  </a:cubicBezTo>
                  <a:cubicBezTo>
                    <a:pt x="9954" y="2239"/>
                    <a:pt x="7732" y="1"/>
                    <a:pt x="4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7"/>
            <p:cNvSpPr/>
            <p:nvPr/>
          </p:nvSpPr>
          <p:spPr>
            <a:xfrm>
              <a:off x="2534622" y="3027041"/>
              <a:ext cx="370506" cy="395706"/>
            </a:xfrm>
            <a:custGeom>
              <a:avLst/>
              <a:gdLst/>
              <a:ahLst/>
              <a:cxnLst/>
              <a:rect l="l" t="t" r="r" b="b"/>
              <a:pathLst>
                <a:path w="8637" h="9225" fill="none" extrusionOk="0">
                  <a:moveTo>
                    <a:pt x="8637" y="4620"/>
                  </a:moveTo>
                  <a:cubicBezTo>
                    <a:pt x="8637" y="7160"/>
                    <a:pt x="6700" y="9224"/>
                    <a:pt x="4319" y="9224"/>
                  </a:cubicBezTo>
                  <a:cubicBezTo>
                    <a:pt x="1938" y="9224"/>
                    <a:pt x="1" y="7160"/>
                    <a:pt x="1" y="4620"/>
                  </a:cubicBezTo>
                  <a:cubicBezTo>
                    <a:pt x="1" y="2065"/>
                    <a:pt x="1938" y="1"/>
                    <a:pt x="4319" y="1"/>
                  </a:cubicBezTo>
                  <a:cubicBezTo>
                    <a:pt x="6700" y="1"/>
                    <a:pt x="8637" y="2065"/>
                    <a:pt x="8637" y="4620"/>
                  </a:cubicBezTo>
                  <a:close/>
                </a:path>
              </a:pathLst>
            </a:custGeom>
            <a:noFill/>
            <a:ln w="3175" cap="rnd" cmpd="sng">
              <a:solidFill>
                <a:srgbClr val="F3F3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7"/>
            <p:cNvSpPr/>
            <p:nvPr/>
          </p:nvSpPr>
          <p:spPr>
            <a:xfrm>
              <a:off x="2776391" y="3411826"/>
              <a:ext cx="71553" cy="311890"/>
            </a:xfrm>
            <a:custGeom>
              <a:avLst/>
              <a:gdLst/>
              <a:ahLst/>
              <a:cxnLst/>
              <a:rect l="l" t="t" r="r" b="b"/>
              <a:pathLst>
                <a:path w="1668" h="7271" fill="none" extrusionOk="0">
                  <a:moveTo>
                    <a:pt x="1667" y="0"/>
                  </a:moveTo>
                  <a:lnTo>
                    <a:pt x="1" y="7271"/>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7"/>
            <p:cNvSpPr/>
            <p:nvPr/>
          </p:nvSpPr>
          <p:spPr>
            <a:xfrm>
              <a:off x="2717150" y="3439752"/>
              <a:ext cx="56539" cy="281949"/>
            </a:xfrm>
            <a:custGeom>
              <a:avLst/>
              <a:gdLst/>
              <a:ahLst/>
              <a:cxnLst/>
              <a:rect l="l" t="t" r="r" b="b"/>
              <a:pathLst>
                <a:path w="1318" h="6573" fill="none" extrusionOk="0">
                  <a:moveTo>
                    <a:pt x="1318" y="0"/>
                  </a:moveTo>
                  <a:lnTo>
                    <a:pt x="0" y="6572"/>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7"/>
            <p:cNvSpPr/>
            <p:nvPr/>
          </p:nvSpPr>
          <p:spPr>
            <a:xfrm>
              <a:off x="2454276" y="4060814"/>
              <a:ext cx="157348" cy="2059"/>
            </a:xfrm>
            <a:custGeom>
              <a:avLst/>
              <a:gdLst/>
              <a:ahLst/>
              <a:cxnLst/>
              <a:rect l="l" t="t" r="r" b="b"/>
              <a:pathLst>
                <a:path w="3668" h="48" fill="none" extrusionOk="0">
                  <a:moveTo>
                    <a:pt x="1" y="0"/>
                  </a:moveTo>
                  <a:lnTo>
                    <a:pt x="3668" y="48"/>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7"/>
            <p:cNvSpPr/>
            <p:nvPr/>
          </p:nvSpPr>
          <p:spPr>
            <a:xfrm>
              <a:off x="1934019" y="2665849"/>
              <a:ext cx="433822" cy="1306496"/>
            </a:xfrm>
            <a:custGeom>
              <a:avLst/>
              <a:gdLst/>
              <a:ahLst/>
              <a:cxnLst/>
              <a:rect l="l" t="t" r="r" b="b"/>
              <a:pathLst>
                <a:path w="10113" h="30458" extrusionOk="0">
                  <a:moveTo>
                    <a:pt x="7586" y="0"/>
                  </a:moveTo>
                  <a:cubicBezTo>
                    <a:pt x="6756" y="0"/>
                    <a:pt x="5952" y="472"/>
                    <a:pt x="5572" y="1277"/>
                  </a:cubicBezTo>
                  <a:lnTo>
                    <a:pt x="2905" y="6960"/>
                  </a:lnTo>
                  <a:lnTo>
                    <a:pt x="238" y="12659"/>
                  </a:lnTo>
                  <a:lnTo>
                    <a:pt x="175" y="12802"/>
                  </a:lnTo>
                  <a:cubicBezTo>
                    <a:pt x="48" y="13088"/>
                    <a:pt x="0" y="13406"/>
                    <a:pt x="80" y="13707"/>
                  </a:cubicBezTo>
                  <a:lnTo>
                    <a:pt x="921" y="17739"/>
                  </a:lnTo>
                  <a:lnTo>
                    <a:pt x="1778" y="21756"/>
                  </a:lnTo>
                  <a:lnTo>
                    <a:pt x="2651" y="25772"/>
                  </a:lnTo>
                  <a:lnTo>
                    <a:pt x="3540" y="29789"/>
                  </a:lnTo>
                  <a:cubicBezTo>
                    <a:pt x="3645" y="30248"/>
                    <a:pt x="4000" y="30457"/>
                    <a:pt x="4356" y="30457"/>
                  </a:cubicBezTo>
                  <a:cubicBezTo>
                    <a:pt x="4812" y="30457"/>
                    <a:pt x="5269" y="30115"/>
                    <a:pt x="5207" y="29519"/>
                  </a:cubicBezTo>
                  <a:lnTo>
                    <a:pt x="4763" y="25423"/>
                  </a:lnTo>
                  <a:lnTo>
                    <a:pt x="4318" y="21343"/>
                  </a:lnTo>
                  <a:lnTo>
                    <a:pt x="3842" y="17263"/>
                  </a:lnTo>
                  <a:lnTo>
                    <a:pt x="3441" y="13812"/>
                  </a:lnTo>
                  <a:lnTo>
                    <a:pt x="6350" y="8786"/>
                  </a:lnTo>
                  <a:lnTo>
                    <a:pt x="9493" y="3341"/>
                  </a:lnTo>
                  <a:cubicBezTo>
                    <a:pt x="9525" y="3277"/>
                    <a:pt x="9557" y="3230"/>
                    <a:pt x="9589" y="3166"/>
                  </a:cubicBezTo>
                  <a:cubicBezTo>
                    <a:pt x="10113" y="2055"/>
                    <a:pt x="9636" y="737"/>
                    <a:pt x="8525" y="213"/>
                  </a:cubicBezTo>
                  <a:cubicBezTo>
                    <a:pt x="8223" y="69"/>
                    <a:pt x="7903" y="0"/>
                    <a:pt x="7586" y="0"/>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7"/>
            <p:cNvSpPr/>
            <p:nvPr/>
          </p:nvSpPr>
          <p:spPr>
            <a:xfrm>
              <a:off x="2388214" y="2444543"/>
              <a:ext cx="171676" cy="223655"/>
            </a:xfrm>
            <a:custGeom>
              <a:avLst/>
              <a:gdLst/>
              <a:ahLst/>
              <a:cxnLst/>
              <a:rect l="l" t="t" r="r" b="b"/>
              <a:pathLst>
                <a:path w="4002" h="5214" extrusionOk="0">
                  <a:moveTo>
                    <a:pt x="2723" y="1"/>
                  </a:moveTo>
                  <a:cubicBezTo>
                    <a:pt x="2604" y="1"/>
                    <a:pt x="2485" y="19"/>
                    <a:pt x="2366" y="54"/>
                  </a:cubicBezTo>
                  <a:cubicBezTo>
                    <a:pt x="2001" y="118"/>
                    <a:pt x="1493" y="277"/>
                    <a:pt x="1144" y="340"/>
                  </a:cubicBezTo>
                  <a:cubicBezTo>
                    <a:pt x="1334" y="1785"/>
                    <a:pt x="715" y="3182"/>
                    <a:pt x="1" y="4436"/>
                  </a:cubicBezTo>
                  <a:lnTo>
                    <a:pt x="493" y="4737"/>
                  </a:lnTo>
                  <a:cubicBezTo>
                    <a:pt x="636" y="4817"/>
                    <a:pt x="763" y="4896"/>
                    <a:pt x="906" y="4976"/>
                  </a:cubicBezTo>
                  <a:cubicBezTo>
                    <a:pt x="1236" y="5136"/>
                    <a:pt x="1598" y="5214"/>
                    <a:pt x="1964" y="5214"/>
                  </a:cubicBezTo>
                  <a:cubicBezTo>
                    <a:pt x="2178" y="5214"/>
                    <a:pt x="2393" y="5187"/>
                    <a:pt x="2604" y="5134"/>
                  </a:cubicBezTo>
                  <a:cubicBezTo>
                    <a:pt x="3176" y="4976"/>
                    <a:pt x="3668" y="4610"/>
                    <a:pt x="4001" y="4134"/>
                  </a:cubicBezTo>
                  <a:cubicBezTo>
                    <a:pt x="3462" y="3563"/>
                    <a:pt x="3366" y="2690"/>
                    <a:pt x="3382" y="1896"/>
                  </a:cubicBezTo>
                  <a:cubicBezTo>
                    <a:pt x="3398" y="1356"/>
                    <a:pt x="3446" y="832"/>
                    <a:pt x="3557" y="308"/>
                  </a:cubicBezTo>
                  <a:lnTo>
                    <a:pt x="3557" y="308"/>
                  </a:lnTo>
                  <a:cubicBezTo>
                    <a:pt x="3545" y="310"/>
                    <a:pt x="3534" y="310"/>
                    <a:pt x="3522" y="310"/>
                  </a:cubicBezTo>
                  <a:cubicBezTo>
                    <a:pt x="3283" y="310"/>
                    <a:pt x="3070" y="7"/>
                    <a:pt x="2842" y="7"/>
                  </a:cubicBezTo>
                  <a:cubicBezTo>
                    <a:pt x="2803" y="3"/>
                    <a:pt x="2763" y="1"/>
                    <a:pt x="2723"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7"/>
            <p:cNvSpPr/>
            <p:nvPr/>
          </p:nvSpPr>
          <p:spPr>
            <a:xfrm>
              <a:off x="2224776" y="3029572"/>
              <a:ext cx="503316" cy="721537"/>
            </a:xfrm>
            <a:custGeom>
              <a:avLst/>
              <a:gdLst/>
              <a:ahLst/>
              <a:cxnLst/>
              <a:rect l="l" t="t" r="r" b="b"/>
              <a:pathLst>
                <a:path w="11733" h="16821" extrusionOk="0">
                  <a:moveTo>
                    <a:pt x="6888" y="0"/>
                  </a:moveTo>
                  <a:cubicBezTo>
                    <a:pt x="6821" y="0"/>
                    <a:pt x="6753" y="2"/>
                    <a:pt x="6684" y="5"/>
                  </a:cubicBezTo>
                  <a:lnTo>
                    <a:pt x="3811" y="164"/>
                  </a:lnTo>
                  <a:cubicBezTo>
                    <a:pt x="1953" y="291"/>
                    <a:pt x="414" y="1625"/>
                    <a:pt x="17" y="3434"/>
                  </a:cubicBezTo>
                  <a:cubicBezTo>
                    <a:pt x="1" y="4498"/>
                    <a:pt x="160" y="5546"/>
                    <a:pt x="461" y="6562"/>
                  </a:cubicBezTo>
                  <a:cubicBezTo>
                    <a:pt x="795" y="7800"/>
                    <a:pt x="1271" y="9086"/>
                    <a:pt x="1191" y="10388"/>
                  </a:cubicBezTo>
                  <a:cubicBezTo>
                    <a:pt x="1144" y="11118"/>
                    <a:pt x="906" y="11832"/>
                    <a:pt x="525" y="12451"/>
                  </a:cubicBezTo>
                  <a:cubicBezTo>
                    <a:pt x="1145" y="14530"/>
                    <a:pt x="2796" y="16821"/>
                    <a:pt x="4604" y="16821"/>
                  </a:cubicBezTo>
                  <a:cubicBezTo>
                    <a:pt x="4647" y="16821"/>
                    <a:pt x="4689" y="16819"/>
                    <a:pt x="4732" y="16817"/>
                  </a:cubicBezTo>
                  <a:lnTo>
                    <a:pt x="7605" y="16658"/>
                  </a:lnTo>
                  <a:lnTo>
                    <a:pt x="7716" y="16658"/>
                  </a:lnTo>
                  <a:cubicBezTo>
                    <a:pt x="9240" y="16515"/>
                    <a:pt x="10526" y="15468"/>
                    <a:pt x="10986" y="14023"/>
                  </a:cubicBezTo>
                  <a:cubicBezTo>
                    <a:pt x="11732" y="11816"/>
                    <a:pt x="11653" y="10276"/>
                    <a:pt x="11653" y="10276"/>
                  </a:cubicBezTo>
                  <a:cubicBezTo>
                    <a:pt x="11633" y="10276"/>
                    <a:pt x="11592" y="10295"/>
                    <a:pt x="11546" y="10295"/>
                  </a:cubicBezTo>
                  <a:cubicBezTo>
                    <a:pt x="11446" y="10295"/>
                    <a:pt x="11320" y="10206"/>
                    <a:pt x="11320" y="9641"/>
                  </a:cubicBezTo>
                  <a:cubicBezTo>
                    <a:pt x="11320" y="9578"/>
                    <a:pt x="11336" y="9514"/>
                    <a:pt x="11351" y="9451"/>
                  </a:cubicBezTo>
                  <a:lnTo>
                    <a:pt x="11050" y="3974"/>
                  </a:lnTo>
                  <a:cubicBezTo>
                    <a:pt x="10927" y="1741"/>
                    <a:pt x="9100" y="0"/>
                    <a:pt x="68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7"/>
            <p:cNvSpPr/>
            <p:nvPr/>
          </p:nvSpPr>
          <p:spPr>
            <a:xfrm>
              <a:off x="2165535" y="2620506"/>
              <a:ext cx="678982" cy="871669"/>
            </a:xfrm>
            <a:custGeom>
              <a:avLst/>
              <a:gdLst/>
              <a:ahLst/>
              <a:cxnLst/>
              <a:rect l="l" t="t" r="r" b="b"/>
              <a:pathLst>
                <a:path w="15828" h="20321" extrusionOk="0">
                  <a:moveTo>
                    <a:pt x="8811" y="0"/>
                  </a:moveTo>
                  <a:cubicBezTo>
                    <a:pt x="7621" y="32"/>
                    <a:pt x="6430" y="175"/>
                    <a:pt x="5239" y="254"/>
                  </a:cubicBezTo>
                  <a:lnTo>
                    <a:pt x="4668" y="302"/>
                  </a:lnTo>
                  <a:cubicBezTo>
                    <a:pt x="3192" y="381"/>
                    <a:pt x="1255" y="572"/>
                    <a:pt x="699" y="2271"/>
                  </a:cubicBezTo>
                  <a:cubicBezTo>
                    <a:pt x="509" y="2906"/>
                    <a:pt x="382" y="3556"/>
                    <a:pt x="318" y="4223"/>
                  </a:cubicBezTo>
                  <a:cubicBezTo>
                    <a:pt x="239" y="4938"/>
                    <a:pt x="144" y="5636"/>
                    <a:pt x="96" y="6366"/>
                  </a:cubicBezTo>
                  <a:cubicBezTo>
                    <a:pt x="32" y="7462"/>
                    <a:pt x="1" y="8589"/>
                    <a:pt x="1" y="9716"/>
                  </a:cubicBezTo>
                  <a:cubicBezTo>
                    <a:pt x="96" y="10891"/>
                    <a:pt x="255" y="12050"/>
                    <a:pt x="477" y="13208"/>
                  </a:cubicBezTo>
                  <a:cubicBezTo>
                    <a:pt x="937" y="15558"/>
                    <a:pt x="1683" y="17828"/>
                    <a:pt x="2715" y="19987"/>
                  </a:cubicBezTo>
                  <a:lnTo>
                    <a:pt x="2779" y="20003"/>
                  </a:lnTo>
                  <a:cubicBezTo>
                    <a:pt x="3319" y="20130"/>
                    <a:pt x="3874" y="20209"/>
                    <a:pt x="4430" y="20241"/>
                  </a:cubicBezTo>
                  <a:cubicBezTo>
                    <a:pt x="5001" y="20289"/>
                    <a:pt x="5589" y="20305"/>
                    <a:pt x="6176" y="20320"/>
                  </a:cubicBezTo>
                  <a:lnTo>
                    <a:pt x="7065" y="20320"/>
                  </a:lnTo>
                  <a:cubicBezTo>
                    <a:pt x="7922" y="20305"/>
                    <a:pt x="8780" y="20257"/>
                    <a:pt x="9621" y="20193"/>
                  </a:cubicBezTo>
                  <a:cubicBezTo>
                    <a:pt x="9796" y="20193"/>
                    <a:pt x="12018" y="19939"/>
                    <a:pt x="12780" y="19844"/>
                  </a:cubicBezTo>
                  <a:lnTo>
                    <a:pt x="12971" y="19828"/>
                  </a:lnTo>
                  <a:lnTo>
                    <a:pt x="13034" y="19828"/>
                  </a:lnTo>
                  <a:cubicBezTo>
                    <a:pt x="13082" y="19035"/>
                    <a:pt x="13193" y="18114"/>
                    <a:pt x="13352" y="17130"/>
                  </a:cubicBezTo>
                  <a:cubicBezTo>
                    <a:pt x="13463" y="16368"/>
                    <a:pt x="13606" y="15574"/>
                    <a:pt x="13748" y="14748"/>
                  </a:cubicBezTo>
                  <a:cubicBezTo>
                    <a:pt x="13780" y="14542"/>
                    <a:pt x="13828" y="14320"/>
                    <a:pt x="13860" y="14113"/>
                  </a:cubicBezTo>
                  <a:cubicBezTo>
                    <a:pt x="14145" y="12621"/>
                    <a:pt x="14447" y="11097"/>
                    <a:pt x="14685" y="9748"/>
                  </a:cubicBezTo>
                  <a:cubicBezTo>
                    <a:pt x="14780" y="9256"/>
                    <a:pt x="14860" y="8795"/>
                    <a:pt x="14939" y="8351"/>
                  </a:cubicBezTo>
                  <a:cubicBezTo>
                    <a:pt x="14955" y="8287"/>
                    <a:pt x="14955" y="8208"/>
                    <a:pt x="14971" y="8144"/>
                  </a:cubicBezTo>
                  <a:lnTo>
                    <a:pt x="14971" y="8113"/>
                  </a:lnTo>
                  <a:cubicBezTo>
                    <a:pt x="15241" y="6525"/>
                    <a:pt x="15828" y="4525"/>
                    <a:pt x="15511" y="2937"/>
                  </a:cubicBezTo>
                  <a:cubicBezTo>
                    <a:pt x="15272" y="1810"/>
                    <a:pt x="14145" y="1143"/>
                    <a:pt x="13161" y="699"/>
                  </a:cubicBezTo>
                  <a:lnTo>
                    <a:pt x="13129" y="683"/>
                  </a:lnTo>
                  <a:cubicBezTo>
                    <a:pt x="13018" y="635"/>
                    <a:pt x="12907" y="588"/>
                    <a:pt x="12796" y="540"/>
                  </a:cubicBezTo>
                  <a:cubicBezTo>
                    <a:pt x="12113" y="270"/>
                    <a:pt x="11383" y="96"/>
                    <a:pt x="10653" y="48"/>
                  </a:cubicBezTo>
                  <a:cubicBezTo>
                    <a:pt x="10494" y="32"/>
                    <a:pt x="10351" y="16"/>
                    <a:pt x="10192" y="16"/>
                  </a:cubicBezTo>
                  <a:lnTo>
                    <a:pt x="10161" y="16"/>
                  </a:lnTo>
                  <a:cubicBezTo>
                    <a:pt x="9827" y="0"/>
                    <a:pt x="9494" y="0"/>
                    <a:pt x="91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7"/>
            <p:cNvSpPr/>
            <p:nvPr/>
          </p:nvSpPr>
          <p:spPr>
            <a:xfrm>
              <a:off x="2388214" y="2566714"/>
              <a:ext cx="171676" cy="101490"/>
            </a:xfrm>
            <a:custGeom>
              <a:avLst/>
              <a:gdLst/>
              <a:ahLst/>
              <a:cxnLst/>
              <a:rect l="l" t="t" r="r" b="b"/>
              <a:pathLst>
                <a:path w="4002" h="2366" extrusionOk="0">
                  <a:moveTo>
                    <a:pt x="779" y="0"/>
                  </a:moveTo>
                  <a:cubicBezTo>
                    <a:pt x="556" y="556"/>
                    <a:pt x="302" y="1080"/>
                    <a:pt x="1" y="1588"/>
                  </a:cubicBezTo>
                  <a:lnTo>
                    <a:pt x="493" y="1889"/>
                  </a:lnTo>
                  <a:cubicBezTo>
                    <a:pt x="636" y="1969"/>
                    <a:pt x="763" y="2048"/>
                    <a:pt x="906" y="2128"/>
                  </a:cubicBezTo>
                  <a:cubicBezTo>
                    <a:pt x="1236" y="2288"/>
                    <a:pt x="1598" y="2366"/>
                    <a:pt x="1960" y="2366"/>
                  </a:cubicBezTo>
                  <a:cubicBezTo>
                    <a:pt x="2171" y="2366"/>
                    <a:pt x="2383" y="2339"/>
                    <a:pt x="2588" y="2286"/>
                  </a:cubicBezTo>
                  <a:cubicBezTo>
                    <a:pt x="3176" y="2128"/>
                    <a:pt x="3668" y="1762"/>
                    <a:pt x="4001" y="1286"/>
                  </a:cubicBezTo>
                  <a:cubicBezTo>
                    <a:pt x="3684" y="921"/>
                    <a:pt x="3493" y="477"/>
                    <a:pt x="3430" y="0"/>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7"/>
            <p:cNvSpPr/>
            <p:nvPr/>
          </p:nvSpPr>
          <p:spPr>
            <a:xfrm>
              <a:off x="2501291" y="2351200"/>
              <a:ext cx="130752" cy="86819"/>
            </a:xfrm>
            <a:custGeom>
              <a:avLst/>
              <a:gdLst/>
              <a:ahLst/>
              <a:cxnLst/>
              <a:rect l="l" t="t" r="r" b="b"/>
              <a:pathLst>
                <a:path w="3048" h="2024" extrusionOk="0">
                  <a:moveTo>
                    <a:pt x="1797" y="1"/>
                  </a:moveTo>
                  <a:cubicBezTo>
                    <a:pt x="1491" y="1"/>
                    <a:pt x="1182" y="99"/>
                    <a:pt x="937" y="278"/>
                  </a:cubicBezTo>
                  <a:cubicBezTo>
                    <a:pt x="429" y="675"/>
                    <a:pt x="143" y="1357"/>
                    <a:pt x="0" y="2024"/>
                  </a:cubicBezTo>
                  <a:cubicBezTo>
                    <a:pt x="810" y="1881"/>
                    <a:pt x="1508" y="1722"/>
                    <a:pt x="2318" y="1564"/>
                  </a:cubicBezTo>
                  <a:cubicBezTo>
                    <a:pt x="2619" y="1516"/>
                    <a:pt x="3000" y="1389"/>
                    <a:pt x="3032" y="1056"/>
                  </a:cubicBezTo>
                  <a:cubicBezTo>
                    <a:pt x="3048" y="865"/>
                    <a:pt x="2858" y="548"/>
                    <a:pt x="2731" y="405"/>
                  </a:cubicBezTo>
                  <a:cubicBezTo>
                    <a:pt x="2486" y="127"/>
                    <a:pt x="2143" y="1"/>
                    <a:pt x="1797" y="1"/>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7"/>
            <p:cNvSpPr/>
            <p:nvPr/>
          </p:nvSpPr>
          <p:spPr>
            <a:xfrm>
              <a:off x="2365093" y="2241169"/>
              <a:ext cx="347770" cy="260544"/>
            </a:xfrm>
            <a:custGeom>
              <a:avLst/>
              <a:gdLst/>
              <a:ahLst/>
              <a:cxnLst/>
              <a:rect l="l" t="t" r="r" b="b"/>
              <a:pathLst>
                <a:path w="8107" h="6074" extrusionOk="0">
                  <a:moveTo>
                    <a:pt x="5243" y="1"/>
                  </a:moveTo>
                  <a:cubicBezTo>
                    <a:pt x="5153" y="1"/>
                    <a:pt x="5062" y="6"/>
                    <a:pt x="4969" y="17"/>
                  </a:cubicBezTo>
                  <a:cubicBezTo>
                    <a:pt x="4683" y="49"/>
                    <a:pt x="4413" y="144"/>
                    <a:pt x="4175" y="271"/>
                  </a:cubicBezTo>
                  <a:lnTo>
                    <a:pt x="1238" y="1843"/>
                  </a:lnTo>
                  <a:lnTo>
                    <a:pt x="1127" y="1890"/>
                  </a:lnTo>
                  <a:lnTo>
                    <a:pt x="1064" y="1922"/>
                  </a:lnTo>
                  <a:lnTo>
                    <a:pt x="1032" y="1954"/>
                  </a:lnTo>
                  <a:lnTo>
                    <a:pt x="1016" y="1970"/>
                  </a:lnTo>
                  <a:lnTo>
                    <a:pt x="968" y="2001"/>
                  </a:lnTo>
                  <a:lnTo>
                    <a:pt x="937" y="2017"/>
                  </a:lnTo>
                  <a:lnTo>
                    <a:pt x="857" y="2081"/>
                  </a:lnTo>
                  <a:cubicBezTo>
                    <a:pt x="826" y="2097"/>
                    <a:pt x="810" y="2128"/>
                    <a:pt x="778" y="2160"/>
                  </a:cubicBezTo>
                  <a:lnTo>
                    <a:pt x="746" y="2176"/>
                  </a:lnTo>
                  <a:lnTo>
                    <a:pt x="730" y="2192"/>
                  </a:lnTo>
                  <a:cubicBezTo>
                    <a:pt x="714" y="2208"/>
                    <a:pt x="683" y="2239"/>
                    <a:pt x="667" y="2255"/>
                  </a:cubicBezTo>
                  <a:cubicBezTo>
                    <a:pt x="619" y="2319"/>
                    <a:pt x="572" y="2366"/>
                    <a:pt x="524" y="2430"/>
                  </a:cubicBezTo>
                  <a:lnTo>
                    <a:pt x="476" y="2478"/>
                  </a:lnTo>
                  <a:cubicBezTo>
                    <a:pt x="381" y="2605"/>
                    <a:pt x="302" y="2732"/>
                    <a:pt x="238" y="2874"/>
                  </a:cubicBezTo>
                  <a:cubicBezTo>
                    <a:pt x="222" y="2906"/>
                    <a:pt x="206" y="2938"/>
                    <a:pt x="191" y="2970"/>
                  </a:cubicBezTo>
                  <a:cubicBezTo>
                    <a:pt x="175" y="3001"/>
                    <a:pt x="175" y="3017"/>
                    <a:pt x="175" y="3033"/>
                  </a:cubicBezTo>
                  <a:cubicBezTo>
                    <a:pt x="159" y="3049"/>
                    <a:pt x="143" y="3081"/>
                    <a:pt x="143" y="3113"/>
                  </a:cubicBezTo>
                  <a:cubicBezTo>
                    <a:pt x="111" y="3192"/>
                    <a:pt x="95" y="3255"/>
                    <a:pt x="79" y="3335"/>
                  </a:cubicBezTo>
                  <a:cubicBezTo>
                    <a:pt x="79" y="3367"/>
                    <a:pt x="64" y="3398"/>
                    <a:pt x="48" y="3430"/>
                  </a:cubicBezTo>
                  <a:cubicBezTo>
                    <a:pt x="0" y="3684"/>
                    <a:pt x="0" y="3938"/>
                    <a:pt x="32" y="4176"/>
                  </a:cubicBezTo>
                  <a:lnTo>
                    <a:pt x="48" y="4256"/>
                  </a:lnTo>
                  <a:cubicBezTo>
                    <a:pt x="48" y="4271"/>
                    <a:pt x="48" y="4287"/>
                    <a:pt x="48" y="4303"/>
                  </a:cubicBezTo>
                  <a:lnTo>
                    <a:pt x="48" y="4335"/>
                  </a:lnTo>
                  <a:lnTo>
                    <a:pt x="48" y="4351"/>
                  </a:lnTo>
                  <a:cubicBezTo>
                    <a:pt x="48" y="4367"/>
                    <a:pt x="64" y="4414"/>
                    <a:pt x="64" y="4430"/>
                  </a:cubicBezTo>
                  <a:cubicBezTo>
                    <a:pt x="111" y="4589"/>
                    <a:pt x="175" y="4748"/>
                    <a:pt x="254" y="4891"/>
                  </a:cubicBezTo>
                  <a:lnTo>
                    <a:pt x="302" y="4986"/>
                  </a:lnTo>
                  <a:cubicBezTo>
                    <a:pt x="508" y="5335"/>
                    <a:pt x="810" y="5621"/>
                    <a:pt x="1159" y="5811"/>
                  </a:cubicBezTo>
                  <a:cubicBezTo>
                    <a:pt x="1500" y="5986"/>
                    <a:pt x="1873" y="6073"/>
                    <a:pt x="2244" y="6073"/>
                  </a:cubicBezTo>
                  <a:cubicBezTo>
                    <a:pt x="2615" y="6073"/>
                    <a:pt x="2985" y="5986"/>
                    <a:pt x="3318" y="5811"/>
                  </a:cubicBezTo>
                  <a:lnTo>
                    <a:pt x="3810" y="5541"/>
                  </a:lnTo>
                  <a:lnTo>
                    <a:pt x="5207" y="4795"/>
                  </a:lnTo>
                  <a:lnTo>
                    <a:pt x="5652" y="4573"/>
                  </a:lnTo>
                  <a:lnTo>
                    <a:pt x="6255" y="4240"/>
                  </a:lnTo>
                  <a:cubicBezTo>
                    <a:pt x="6287" y="4224"/>
                    <a:pt x="6318" y="4208"/>
                    <a:pt x="6350" y="4192"/>
                  </a:cubicBezTo>
                  <a:lnTo>
                    <a:pt x="6398" y="4160"/>
                  </a:lnTo>
                  <a:lnTo>
                    <a:pt x="6445" y="4144"/>
                  </a:lnTo>
                  <a:lnTo>
                    <a:pt x="6477" y="4113"/>
                  </a:lnTo>
                  <a:lnTo>
                    <a:pt x="6493" y="4097"/>
                  </a:lnTo>
                  <a:lnTo>
                    <a:pt x="6525" y="4081"/>
                  </a:lnTo>
                  <a:lnTo>
                    <a:pt x="6541" y="4065"/>
                  </a:lnTo>
                  <a:cubicBezTo>
                    <a:pt x="6556" y="4049"/>
                    <a:pt x="6572" y="4049"/>
                    <a:pt x="6572" y="4033"/>
                  </a:cubicBezTo>
                  <a:lnTo>
                    <a:pt x="6604" y="4017"/>
                  </a:lnTo>
                  <a:lnTo>
                    <a:pt x="6620" y="4002"/>
                  </a:lnTo>
                  <a:lnTo>
                    <a:pt x="6699" y="3938"/>
                  </a:lnTo>
                  <a:lnTo>
                    <a:pt x="6731" y="3906"/>
                  </a:lnTo>
                  <a:lnTo>
                    <a:pt x="6779" y="3875"/>
                  </a:lnTo>
                  <a:lnTo>
                    <a:pt x="6810" y="3843"/>
                  </a:lnTo>
                  <a:lnTo>
                    <a:pt x="6842" y="3811"/>
                  </a:lnTo>
                  <a:lnTo>
                    <a:pt x="6874" y="3763"/>
                  </a:lnTo>
                  <a:lnTo>
                    <a:pt x="6906" y="3732"/>
                  </a:lnTo>
                  <a:cubicBezTo>
                    <a:pt x="6922" y="3716"/>
                    <a:pt x="6937" y="3684"/>
                    <a:pt x="6969" y="3652"/>
                  </a:cubicBezTo>
                  <a:lnTo>
                    <a:pt x="7017" y="3589"/>
                  </a:lnTo>
                  <a:lnTo>
                    <a:pt x="7033" y="3573"/>
                  </a:lnTo>
                  <a:lnTo>
                    <a:pt x="7080" y="3494"/>
                  </a:lnTo>
                  <a:cubicBezTo>
                    <a:pt x="8107" y="1984"/>
                    <a:pt x="6980" y="1"/>
                    <a:pt x="5243"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7"/>
            <p:cNvSpPr/>
            <p:nvPr/>
          </p:nvSpPr>
          <p:spPr>
            <a:xfrm>
              <a:off x="2523641" y="2439953"/>
              <a:ext cx="85967" cy="74423"/>
            </a:xfrm>
            <a:custGeom>
              <a:avLst/>
              <a:gdLst/>
              <a:ahLst/>
              <a:cxnLst/>
              <a:rect l="l" t="t" r="r" b="b"/>
              <a:pathLst>
                <a:path w="2004" h="1735" extrusionOk="0">
                  <a:moveTo>
                    <a:pt x="1021" y="1"/>
                  </a:moveTo>
                  <a:cubicBezTo>
                    <a:pt x="671" y="1"/>
                    <a:pt x="322" y="210"/>
                    <a:pt x="193" y="606"/>
                  </a:cubicBezTo>
                  <a:cubicBezTo>
                    <a:pt x="1" y="1196"/>
                    <a:pt x="472" y="1735"/>
                    <a:pt x="1021" y="1735"/>
                  </a:cubicBezTo>
                  <a:cubicBezTo>
                    <a:pt x="1151" y="1735"/>
                    <a:pt x="1285" y="1705"/>
                    <a:pt x="1416" y="1638"/>
                  </a:cubicBezTo>
                  <a:cubicBezTo>
                    <a:pt x="1844" y="1415"/>
                    <a:pt x="2003" y="892"/>
                    <a:pt x="1781" y="463"/>
                  </a:cubicBezTo>
                  <a:cubicBezTo>
                    <a:pt x="1614" y="150"/>
                    <a:pt x="1317" y="1"/>
                    <a:pt x="1021"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7"/>
            <p:cNvSpPr/>
            <p:nvPr/>
          </p:nvSpPr>
          <p:spPr>
            <a:xfrm>
              <a:off x="2365093" y="2319499"/>
              <a:ext cx="313967" cy="182218"/>
            </a:xfrm>
            <a:custGeom>
              <a:avLst/>
              <a:gdLst/>
              <a:ahLst/>
              <a:cxnLst/>
              <a:rect l="l" t="t" r="r" b="b"/>
              <a:pathLst>
                <a:path w="7319" h="4248" extrusionOk="0">
                  <a:moveTo>
                    <a:pt x="1533" y="1"/>
                  </a:moveTo>
                  <a:cubicBezTo>
                    <a:pt x="1420" y="1"/>
                    <a:pt x="1305" y="20"/>
                    <a:pt x="1191" y="64"/>
                  </a:cubicBezTo>
                  <a:lnTo>
                    <a:pt x="1127" y="64"/>
                  </a:lnTo>
                  <a:lnTo>
                    <a:pt x="1064" y="96"/>
                  </a:lnTo>
                  <a:lnTo>
                    <a:pt x="1032" y="128"/>
                  </a:lnTo>
                  <a:lnTo>
                    <a:pt x="1016" y="144"/>
                  </a:lnTo>
                  <a:lnTo>
                    <a:pt x="968" y="175"/>
                  </a:lnTo>
                  <a:lnTo>
                    <a:pt x="937" y="191"/>
                  </a:lnTo>
                  <a:lnTo>
                    <a:pt x="857" y="255"/>
                  </a:lnTo>
                  <a:cubicBezTo>
                    <a:pt x="826" y="271"/>
                    <a:pt x="810" y="302"/>
                    <a:pt x="778" y="334"/>
                  </a:cubicBezTo>
                  <a:lnTo>
                    <a:pt x="746" y="350"/>
                  </a:lnTo>
                  <a:lnTo>
                    <a:pt x="730" y="366"/>
                  </a:lnTo>
                  <a:cubicBezTo>
                    <a:pt x="714" y="382"/>
                    <a:pt x="683" y="413"/>
                    <a:pt x="667" y="429"/>
                  </a:cubicBezTo>
                  <a:cubicBezTo>
                    <a:pt x="619" y="493"/>
                    <a:pt x="572" y="540"/>
                    <a:pt x="524" y="604"/>
                  </a:cubicBezTo>
                  <a:lnTo>
                    <a:pt x="476" y="652"/>
                  </a:lnTo>
                  <a:cubicBezTo>
                    <a:pt x="381" y="779"/>
                    <a:pt x="302" y="906"/>
                    <a:pt x="238" y="1048"/>
                  </a:cubicBezTo>
                  <a:lnTo>
                    <a:pt x="191" y="1144"/>
                  </a:lnTo>
                  <a:cubicBezTo>
                    <a:pt x="191" y="1160"/>
                    <a:pt x="175" y="1191"/>
                    <a:pt x="175" y="1207"/>
                  </a:cubicBezTo>
                  <a:cubicBezTo>
                    <a:pt x="159" y="1223"/>
                    <a:pt x="143" y="1255"/>
                    <a:pt x="143" y="1287"/>
                  </a:cubicBezTo>
                  <a:cubicBezTo>
                    <a:pt x="111" y="1366"/>
                    <a:pt x="95" y="1429"/>
                    <a:pt x="79" y="1509"/>
                  </a:cubicBezTo>
                  <a:cubicBezTo>
                    <a:pt x="79" y="1541"/>
                    <a:pt x="64" y="1572"/>
                    <a:pt x="48" y="1604"/>
                  </a:cubicBezTo>
                  <a:cubicBezTo>
                    <a:pt x="0" y="1858"/>
                    <a:pt x="0" y="2112"/>
                    <a:pt x="32" y="2350"/>
                  </a:cubicBezTo>
                  <a:lnTo>
                    <a:pt x="48" y="2430"/>
                  </a:lnTo>
                  <a:cubicBezTo>
                    <a:pt x="48" y="2445"/>
                    <a:pt x="48" y="2461"/>
                    <a:pt x="48" y="2477"/>
                  </a:cubicBezTo>
                  <a:lnTo>
                    <a:pt x="48" y="2509"/>
                  </a:lnTo>
                  <a:lnTo>
                    <a:pt x="48" y="2525"/>
                  </a:lnTo>
                  <a:cubicBezTo>
                    <a:pt x="48" y="2541"/>
                    <a:pt x="64" y="2588"/>
                    <a:pt x="64" y="2604"/>
                  </a:cubicBezTo>
                  <a:cubicBezTo>
                    <a:pt x="111" y="2763"/>
                    <a:pt x="175" y="2922"/>
                    <a:pt x="254" y="3065"/>
                  </a:cubicBezTo>
                  <a:lnTo>
                    <a:pt x="302" y="3160"/>
                  </a:lnTo>
                  <a:cubicBezTo>
                    <a:pt x="508" y="3509"/>
                    <a:pt x="810" y="3795"/>
                    <a:pt x="1159" y="3985"/>
                  </a:cubicBezTo>
                  <a:cubicBezTo>
                    <a:pt x="1500" y="4160"/>
                    <a:pt x="1873" y="4247"/>
                    <a:pt x="2244" y="4247"/>
                  </a:cubicBezTo>
                  <a:cubicBezTo>
                    <a:pt x="2615" y="4247"/>
                    <a:pt x="2985" y="4160"/>
                    <a:pt x="3318" y="3985"/>
                  </a:cubicBezTo>
                  <a:lnTo>
                    <a:pt x="3810" y="3715"/>
                  </a:lnTo>
                  <a:lnTo>
                    <a:pt x="5207" y="2969"/>
                  </a:lnTo>
                  <a:lnTo>
                    <a:pt x="5652" y="2747"/>
                  </a:lnTo>
                  <a:lnTo>
                    <a:pt x="6255" y="2414"/>
                  </a:lnTo>
                  <a:cubicBezTo>
                    <a:pt x="6287" y="2398"/>
                    <a:pt x="6318" y="2382"/>
                    <a:pt x="6350" y="2366"/>
                  </a:cubicBezTo>
                  <a:lnTo>
                    <a:pt x="6398" y="2334"/>
                  </a:lnTo>
                  <a:lnTo>
                    <a:pt x="6445" y="2318"/>
                  </a:lnTo>
                  <a:lnTo>
                    <a:pt x="6477" y="2287"/>
                  </a:lnTo>
                  <a:lnTo>
                    <a:pt x="6493" y="2271"/>
                  </a:lnTo>
                  <a:lnTo>
                    <a:pt x="6525" y="2255"/>
                  </a:lnTo>
                  <a:lnTo>
                    <a:pt x="6541" y="2239"/>
                  </a:lnTo>
                  <a:cubicBezTo>
                    <a:pt x="6556" y="2223"/>
                    <a:pt x="6572" y="2223"/>
                    <a:pt x="6572" y="2207"/>
                  </a:cubicBezTo>
                  <a:lnTo>
                    <a:pt x="6604" y="2191"/>
                  </a:lnTo>
                  <a:lnTo>
                    <a:pt x="6620" y="2176"/>
                  </a:lnTo>
                  <a:lnTo>
                    <a:pt x="6699" y="2112"/>
                  </a:lnTo>
                  <a:lnTo>
                    <a:pt x="6731" y="2080"/>
                  </a:lnTo>
                  <a:lnTo>
                    <a:pt x="6779" y="2049"/>
                  </a:lnTo>
                  <a:lnTo>
                    <a:pt x="6810" y="2017"/>
                  </a:lnTo>
                  <a:lnTo>
                    <a:pt x="6842" y="1985"/>
                  </a:lnTo>
                  <a:lnTo>
                    <a:pt x="6874" y="1937"/>
                  </a:lnTo>
                  <a:lnTo>
                    <a:pt x="6906" y="1906"/>
                  </a:lnTo>
                  <a:cubicBezTo>
                    <a:pt x="7080" y="1699"/>
                    <a:pt x="7223" y="1477"/>
                    <a:pt x="7318" y="1223"/>
                  </a:cubicBezTo>
                  <a:lnTo>
                    <a:pt x="7318" y="1223"/>
                  </a:lnTo>
                  <a:lnTo>
                    <a:pt x="6556" y="1620"/>
                  </a:lnTo>
                  <a:lnTo>
                    <a:pt x="5048" y="2430"/>
                  </a:lnTo>
                  <a:cubicBezTo>
                    <a:pt x="5017" y="2445"/>
                    <a:pt x="4985" y="2445"/>
                    <a:pt x="4969" y="2461"/>
                  </a:cubicBezTo>
                  <a:cubicBezTo>
                    <a:pt x="4731" y="2223"/>
                    <a:pt x="4413" y="2064"/>
                    <a:pt x="4080" y="2033"/>
                  </a:cubicBezTo>
                  <a:cubicBezTo>
                    <a:pt x="3991" y="2020"/>
                    <a:pt x="3900" y="2014"/>
                    <a:pt x="3809" y="2014"/>
                  </a:cubicBezTo>
                  <a:cubicBezTo>
                    <a:pt x="3562" y="2014"/>
                    <a:pt x="3312" y="2058"/>
                    <a:pt x="3080" y="2128"/>
                  </a:cubicBezTo>
                  <a:cubicBezTo>
                    <a:pt x="3064" y="2096"/>
                    <a:pt x="3080" y="2049"/>
                    <a:pt x="3096" y="2017"/>
                  </a:cubicBezTo>
                  <a:cubicBezTo>
                    <a:pt x="3254" y="1509"/>
                    <a:pt x="2969" y="937"/>
                    <a:pt x="2619" y="572"/>
                  </a:cubicBezTo>
                  <a:cubicBezTo>
                    <a:pt x="2357" y="272"/>
                    <a:pt x="1956" y="1"/>
                    <a:pt x="1533" y="1"/>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7"/>
            <p:cNvSpPr/>
            <p:nvPr/>
          </p:nvSpPr>
          <p:spPr>
            <a:xfrm>
              <a:off x="2570055" y="2241083"/>
              <a:ext cx="142720" cy="211944"/>
            </a:xfrm>
            <a:custGeom>
              <a:avLst/>
              <a:gdLst/>
              <a:ahLst/>
              <a:cxnLst/>
              <a:rect l="l" t="t" r="r" b="b"/>
              <a:pathLst>
                <a:path w="3327" h="4941" extrusionOk="0">
                  <a:moveTo>
                    <a:pt x="485" y="0"/>
                  </a:moveTo>
                  <a:cubicBezTo>
                    <a:pt x="389" y="0"/>
                    <a:pt x="291" y="6"/>
                    <a:pt x="191" y="19"/>
                  </a:cubicBezTo>
                  <a:cubicBezTo>
                    <a:pt x="143" y="479"/>
                    <a:pt x="239" y="940"/>
                    <a:pt x="445" y="1352"/>
                  </a:cubicBezTo>
                  <a:cubicBezTo>
                    <a:pt x="778" y="2051"/>
                    <a:pt x="1334" y="2622"/>
                    <a:pt x="1731" y="3289"/>
                  </a:cubicBezTo>
                  <a:cubicBezTo>
                    <a:pt x="1763" y="3337"/>
                    <a:pt x="1794" y="3384"/>
                    <a:pt x="1810" y="3448"/>
                  </a:cubicBezTo>
                  <a:cubicBezTo>
                    <a:pt x="1810" y="3480"/>
                    <a:pt x="1810" y="3511"/>
                    <a:pt x="1810" y="3543"/>
                  </a:cubicBezTo>
                  <a:lnTo>
                    <a:pt x="286" y="4718"/>
                  </a:lnTo>
                  <a:lnTo>
                    <a:pt x="0" y="4940"/>
                  </a:lnTo>
                  <a:cubicBezTo>
                    <a:pt x="127" y="4877"/>
                    <a:pt x="254" y="4813"/>
                    <a:pt x="381" y="4766"/>
                  </a:cubicBezTo>
                  <a:cubicBezTo>
                    <a:pt x="540" y="4686"/>
                    <a:pt x="715" y="4639"/>
                    <a:pt x="889" y="4559"/>
                  </a:cubicBezTo>
                  <a:lnTo>
                    <a:pt x="1493" y="4242"/>
                  </a:lnTo>
                  <a:cubicBezTo>
                    <a:pt x="1524" y="4226"/>
                    <a:pt x="1556" y="4210"/>
                    <a:pt x="1588" y="4178"/>
                  </a:cubicBezTo>
                  <a:lnTo>
                    <a:pt x="1636" y="4162"/>
                  </a:lnTo>
                  <a:lnTo>
                    <a:pt x="1667" y="4131"/>
                  </a:lnTo>
                  <a:lnTo>
                    <a:pt x="1715" y="4115"/>
                  </a:lnTo>
                  <a:lnTo>
                    <a:pt x="1731" y="4099"/>
                  </a:lnTo>
                  <a:lnTo>
                    <a:pt x="1763" y="4067"/>
                  </a:lnTo>
                  <a:lnTo>
                    <a:pt x="1778" y="4067"/>
                  </a:lnTo>
                  <a:cubicBezTo>
                    <a:pt x="1794" y="4051"/>
                    <a:pt x="1794" y="4051"/>
                    <a:pt x="1810" y="4035"/>
                  </a:cubicBezTo>
                  <a:lnTo>
                    <a:pt x="1842" y="4004"/>
                  </a:lnTo>
                  <a:lnTo>
                    <a:pt x="1858" y="3988"/>
                  </a:lnTo>
                  <a:lnTo>
                    <a:pt x="1937" y="3940"/>
                  </a:lnTo>
                  <a:lnTo>
                    <a:pt x="1969" y="3892"/>
                  </a:lnTo>
                  <a:lnTo>
                    <a:pt x="2001" y="3861"/>
                  </a:lnTo>
                  <a:lnTo>
                    <a:pt x="2048" y="3829"/>
                  </a:lnTo>
                  <a:lnTo>
                    <a:pt x="2080" y="3797"/>
                  </a:lnTo>
                  <a:lnTo>
                    <a:pt x="2112" y="3765"/>
                  </a:lnTo>
                  <a:lnTo>
                    <a:pt x="2144" y="3734"/>
                  </a:lnTo>
                  <a:cubicBezTo>
                    <a:pt x="2159" y="3702"/>
                    <a:pt x="2175" y="3686"/>
                    <a:pt x="2207" y="3654"/>
                  </a:cubicBezTo>
                  <a:lnTo>
                    <a:pt x="2207" y="3638"/>
                  </a:lnTo>
                  <a:lnTo>
                    <a:pt x="2255" y="3575"/>
                  </a:lnTo>
                  <a:lnTo>
                    <a:pt x="2271" y="3559"/>
                  </a:lnTo>
                  <a:lnTo>
                    <a:pt x="2318" y="3496"/>
                  </a:lnTo>
                  <a:lnTo>
                    <a:pt x="2318" y="3480"/>
                  </a:lnTo>
                  <a:cubicBezTo>
                    <a:pt x="3326" y="1975"/>
                    <a:pt x="2224" y="0"/>
                    <a:pt x="485"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7"/>
            <p:cNvSpPr/>
            <p:nvPr/>
          </p:nvSpPr>
          <p:spPr>
            <a:xfrm>
              <a:off x="2575503" y="2161295"/>
              <a:ext cx="140318" cy="208641"/>
            </a:xfrm>
            <a:custGeom>
              <a:avLst/>
              <a:gdLst/>
              <a:ahLst/>
              <a:cxnLst/>
              <a:rect l="l" t="t" r="r" b="b"/>
              <a:pathLst>
                <a:path w="3271" h="4864" extrusionOk="0">
                  <a:moveTo>
                    <a:pt x="1903" y="0"/>
                  </a:moveTo>
                  <a:cubicBezTo>
                    <a:pt x="1002" y="0"/>
                    <a:pt x="0" y="787"/>
                    <a:pt x="0" y="1673"/>
                  </a:cubicBezTo>
                  <a:cubicBezTo>
                    <a:pt x="0" y="2149"/>
                    <a:pt x="318" y="2593"/>
                    <a:pt x="556" y="2958"/>
                  </a:cubicBezTo>
                  <a:cubicBezTo>
                    <a:pt x="794" y="3339"/>
                    <a:pt x="1445" y="4832"/>
                    <a:pt x="1874" y="4863"/>
                  </a:cubicBezTo>
                  <a:cubicBezTo>
                    <a:pt x="1921" y="4863"/>
                    <a:pt x="1953" y="4848"/>
                    <a:pt x="2001" y="4832"/>
                  </a:cubicBezTo>
                  <a:cubicBezTo>
                    <a:pt x="2302" y="4594"/>
                    <a:pt x="2540" y="4292"/>
                    <a:pt x="2683" y="3927"/>
                  </a:cubicBezTo>
                  <a:cubicBezTo>
                    <a:pt x="2969" y="3324"/>
                    <a:pt x="3144" y="2657"/>
                    <a:pt x="3207" y="1990"/>
                  </a:cubicBezTo>
                  <a:cubicBezTo>
                    <a:pt x="3271" y="1371"/>
                    <a:pt x="3191" y="672"/>
                    <a:pt x="2715" y="276"/>
                  </a:cubicBezTo>
                  <a:cubicBezTo>
                    <a:pt x="2481" y="84"/>
                    <a:pt x="2197" y="0"/>
                    <a:pt x="1903"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7"/>
            <p:cNvSpPr/>
            <p:nvPr/>
          </p:nvSpPr>
          <p:spPr>
            <a:xfrm>
              <a:off x="1549918" y="4363151"/>
              <a:ext cx="397746" cy="268351"/>
            </a:xfrm>
            <a:custGeom>
              <a:avLst/>
              <a:gdLst/>
              <a:ahLst/>
              <a:cxnLst/>
              <a:rect l="l" t="t" r="r" b="b"/>
              <a:pathLst>
                <a:path w="9272" h="6256" extrusionOk="0">
                  <a:moveTo>
                    <a:pt x="9272" y="1"/>
                  </a:moveTo>
                  <a:lnTo>
                    <a:pt x="6700" y="223"/>
                  </a:lnTo>
                  <a:cubicBezTo>
                    <a:pt x="6843" y="1239"/>
                    <a:pt x="6255" y="2366"/>
                    <a:pt x="5303" y="2890"/>
                  </a:cubicBezTo>
                  <a:cubicBezTo>
                    <a:pt x="4652" y="3255"/>
                    <a:pt x="3906" y="3334"/>
                    <a:pt x="3223" y="3557"/>
                  </a:cubicBezTo>
                  <a:cubicBezTo>
                    <a:pt x="1842" y="4017"/>
                    <a:pt x="683" y="4985"/>
                    <a:pt x="1" y="6255"/>
                  </a:cubicBezTo>
                  <a:lnTo>
                    <a:pt x="9129" y="5763"/>
                  </a:lnTo>
                  <a:lnTo>
                    <a:pt x="9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7"/>
            <p:cNvSpPr/>
            <p:nvPr/>
          </p:nvSpPr>
          <p:spPr>
            <a:xfrm>
              <a:off x="1549231" y="4427840"/>
              <a:ext cx="395043" cy="204352"/>
            </a:xfrm>
            <a:custGeom>
              <a:avLst/>
              <a:gdLst/>
              <a:ahLst/>
              <a:cxnLst/>
              <a:rect l="l" t="t" r="r" b="b"/>
              <a:pathLst>
                <a:path w="9209" h="4764" extrusionOk="0">
                  <a:moveTo>
                    <a:pt x="6525" y="1"/>
                  </a:moveTo>
                  <a:cubicBezTo>
                    <a:pt x="6287" y="588"/>
                    <a:pt x="5859" y="1064"/>
                    <a:pt x="5319" y="1382"/>
                  </a:cubicBezTo>
                  <a:cubicBezTo>
                    <a:pt x="4668" y="1747"/>
                    <a:pt x="3922" y="1826"/>
                    <a:pt x="3239" y="2064"/>
                  </a:cubicBezTo>
                  <a:cubicBezTo>
                    <a:pt x="1858" y="2509"/>
                    <a:pt x="699" y="3477"/>
                    <a:pt x="1" y="4763"/>
                  </a:cubicBezTo>
                  <a:lnTo>
                    <a:pt x="9129" y="4271"/>
                  </a:lnTo>
                  <a:lnTo>
                    <a:pt x="9208" y="1144"/>
                  </a:lnTo>
                  <a:lnTo>
                    <a:pt x="9208" y="1144"/>
                  </a:lnTo>
                  <a:cubicBezTo>
                    <a:pt x="9018" y="1271"/>
                    <a:pt x="8811" y="1382"/>
                    <a:pt x="8573" y="1429"/>
                  </a:cubicBezTo>
                  <a:cubicBezTo>
                    <a:pt x="8480" y="1455"/>
                    <a:pt x="8384" y="1468"/>
                    <a:pt x="8287" y="1468"/>
                  </a:cubicBezTo>
                  <a:cubicBezTo>
                    <a:pt x="8087" y="1468"/>
                    <a:pt x="7887" y="1415"/>
                    <a:pt x="7716" y="1318"/>
                  </a:cubicBezTo>
                  <a:cubicBezTo>
                    <a:pt x="7462" y="1160"/>
                    <a:pt x="7240" y="953"/>
                    <a:pt x="7065" y="715"/>
                  </a:cubicBezTo>
                  <a:cubicBezTo>
                    <a:pt x="6875" y="493"/>
                    <a:pt x="6700" y="239"/>
                    <a:pt x="6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7"/>
            <p:cNvSpPr/>
            <p:nvPr/>
          </p:nvSpPr>
          <p:spPr>
            <a:xfrm>
              <a:off x="1538336" y="4592607"/>
              <a:ext cx="420910" cy="59367"/>
            </a:xfrm>
            <a:custGeom>
              <a:avLst/>
              <a:gdLst/>
              <a:ahLst/>
              <a:cxnLst/>
              <a:rect l="l" t="t" r="r" b="b"/>
              <a:pathLst>
                <a:path w="9812" h="1384" extrusionOk="0">
                  <a:moveTo>
                    <a:pt x="9381" y="0"/>
                  </a:moveTo>
                  <a:cubicBezTo>
                    <a:pt x="9371" y="0"/>
                    <a:pt x="9361" y="1"/>
                    <a:pt x="9351" y="1"/>
                  </a:cubicBezTo>
                  <a:lnTo>
                    <a:pt x="477" y="478"/>
                  </a:lnTo>
                  <a:cubicBezTo>
                    <a:pt x="223" y="494"/>
                    <a:pt x="17" y="700"/>
                    <a:pt x="1" y="954"/>
                  </a:cubicBezTo>
                  <a:cubicBezTo>
                    <a:pt x="1" y="1198"/>
                    <a:pt x="191" y="1383"/>
                    <a:pt x="432" y="1383"/>
                  </a:cubicBezTo>
                  <a:cubicBezTo>
                    <a:pt x="441" y="1383"/>
                    <a:pt x="451" y="1383"/>
                    <a:pt x="461" y="1383"/>
                  </a:cubicBezTo>
                  <a:lnTo>
                    <a:pt x="9335" y="890"/>
                  </a:lnTo>
                  <a:cubicBezTo>
                    <a:pt x="9589" y="875"/>
                    <a:pt x="9796" y="668"/>
                    <a:pt x="9812" y="414"/>
                  </a:cubicBezTo>
                  <a:cubicBezTo>
                    <a:pt x="9812" y="185"/>
                    <a:pt x="9621" y="0"/>
                    <a:pt x="9381"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7"/>
            <p:cNvSpPr/>
            <p:nvPr/>
          </p:nvSpPr>
          <p:spPr>
            <a:xfrm>
              <a:off x="959524" y="4246386"/>
              <a:ext cx="504646" cy="282935"/>
            </a:xfrm>
            <a:custGeom>
              <a:avLst/>
              <a:gdLst/>
              <a:ahLst/>
              <a:cxnLst/>
              <a:rect l="l" t="t" r="r" b="b"/>
              <a:pathLst>
                <a:path w="11764" h="6596" extrusionOk="0">
                  <a:moveTo>
                    <a:pt x="1354" y="0"/>
                  </a:moveTo>
                  <a:cubicBezTo>
                    <a:pt x="900" y="0"/>
                    <a:pt x="445" y="55"/>
                    <a:pt x="0" y="167"/>
                  </a:cubicBezTo>
                  <a:lnTo>
                    <a:pt x="6493" y="6596"/>
                  </a:lnTo>
                  <a:lnTo>
                    <a:pt x="11763" y="1976"/>
                  </a:lnTo>
                  <a:lnTo>
                    <a:pt x="10652" y="56"/>
                  </a:lnTo>
                  <a:cubicBezTo>
                    <a:pt x="10071" y="750"/>
                    <a:pt x="7683" y="1886"/>
                    <a:pt x="6454" y="1886"/>
                  </a:cubicBezTo>
                  <a:cubicBezTo>
                    <a:pt x="6305" y="1886"/>
                    <a:pt x="6174" y="1869"/>
                    <a:pt x="6064" y="1834"/>
                  </a:cubicBezTo>
                  <a:cubicBezTo>
                    <a:pt x="5350" y="1595"/>
                    <a:pt x="4794" y="1103"/>
                    <a:pt x="4159" y="738"/>
                  </a:cubicBezTo>
                  <a:cubicBezTo>
                    <a:pt x="3294" y="251"/>
                    <a:pt x="2325" y="0"/>
                    <a:pt x="1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7"/>
            <p:cNvSpPr/>
            <p:nvPr/>
          </p:nvSpPr>
          <p:spPr>
            <a:xfrm>
              <a:off x="959524" y="4246171"/>
              <a:ext cx="380029" cy="282506"/>
            </a:xfrm>
            <a:custGeom>
              <a:avLst/>
              <a:gdLst/>
              <a:ahLst/>
              <a:cxnLst/>
              <a:rect l="l" t="t" r="r" b="b"/>
              <a:pathLst>
                <a:path w="8859" h="6586" extrusionOk="0">
                  <a:moveTo>
                    <a:pt x="1331" y="0"/>
                  </a:moveTo>
                  <a:cubicBezTo>
                    <a:pt x="887" y="0"/>
                    <a:pt x="440" y="52"/>
                    <a:pt x="0" y="156"/>
                  </a:cubicBezTo>
                  <a:lnTo>
                    <a:pt x="6493" y="6585"/>
                  </a:lnTo>
                  <a:lnTo>
                    <a:pt x="8858" y="4553"/>
                  </a:lnTo>
                  <a:cubicBezTo>
                    <a:pt x="8636" y="4506"/>
                    <a:pt x="8414" y="4410"/>
                    <a:pt x="8223" y="4283"/>
                  </a:cubicBezTo>
                  <a:cubicBezTo>
                    <a:pt x="7969" y="4109"/>
                    <a:pt x="7795" y="3855"/>
                    <a:pt x="7715" y="3553"/>
                  </a:cubicBezTo>
                  <a:cubicBezTo>
                    <a:pt x="7668" y="3267"/>
                    <a:pt x="7668" y="2966"/>
                    <a:pt x="7715" y="2680"/>
                  </a:cubicBezTo>
                  <a:cubicBezTo>
                    <a:pt x="7763" y="2378"/>
                    <a:pt x="7842" y="2093"/>
                    <a:pt x="7906" y="1791"/>
                  </a:cubicBezTo>
                  <a:lnTo>
                    <a:pt x="7906" y="1791"/>
                  </a:lnTo>
                  <a:cubicBezTo>
                    <a:pt x="7593" y="1906"/>
                    <a:pt x="7266" y="1962"/>
                    <a:pt x="6943" y="1962"/>
                  </a:cubicBezTo>
                  <a:cubicBezTo>
                    <a:pt x="6644" y="1962"/>
                    <a:pt x="6347" y="1914"/>
                    <a:pt x="6064" y="1823"/>
                  </a:cubicBezTo>
                  <a:cubicBezTo>
                    <a:pt x="5350" y="1585"/>
                    <a:pt x="4794" y="1092"/>
                    <a:pt x="4159" y="743"/>
                  </a:cubicBezTo>
                  <a:cubicBezTo>
                    <a:pt x="3285" y="251"/>
                    <a:pt x="2313" y="0"/>
                    <a:pt x="1331"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7"/>
            <p:cNvSpPr/>
            <p:nvPr/>
          </p:nvSpPr>
          <p:spPr>
            <a:xfrm>
              <a:off x="942494" y="4241324"/>
              <a:ext cx="316026" cy="306356"/>
            </a:xfrm>
            <a:custGeom>
              <a:avLst/>
              <a:gdLst/>
              <a:ahLst/>
              <a:cxnLst/>
              <a:rect l="l" t="t" r="r" b="b"/>
              <a:pathLst>
                <a:path w="7367" h="7142" extrusionOk="0">
                  <a:moveTo>
                    <a:pt x="510" y="0"/>
                  </a:moveTo>
                  <a:cubicBezTo>
                    <a:pt x="399" y="0"/>
                    <a:pt x="286" y="36"/>
                    <a:pt x="191" y="110"/>
                  </a:cubicBezTo>
                  <a:cubicBezTo>
                    <a:pt x="0" y="269"/>
                    <a:pt x="0" y="570"/>
                    <a:pt x="175" y="729"/>
                  </a:cubicBezTo>
                  <a:lnTo>
                    <a:pt x="6509" y="7000"/>
                  </a:lnTo>
                  <a:cubicBezTo>
                    <a:pt x="6602" y="7093"/>
                    <a:pt x="6728" y="7141"/>
                    <a:pt x="6856" y="7141"/>
                  </a:cubicBezTo>
                  <a:cubicBezTo>
                    <a:pt x="6967" y="7141"/>
                    <a:pt x="7080" y="7105"/>
                    <a:pt x="7176" y="7032"/>
                  </a:cubicBezTo>
                  <a:cubicBezTo>
                    <a:pt x="7366" y="6873"/>
                    <a:pt x="7366" y="6587"/>
                    <a:pt x="7192" y="6412"/>
                  </a:cubicBezTo>
                  <a:lnTo>
                    <a:pt x="857" y="142"/>
                  </a:lnTo>
                  <a:cubicBezTo>
                    <a:pt x="764" y="48"/>
                    <a:pt x="638" y="0"/>
                    <a:pt x="510"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7"/>
            <p:cNvSpPr/>
            <p:nvPr/>
          </p:nvSpPr>
          <p:spPr>
            <a:xfrm>
              <a:off x="1384463" y="3558147"/>
              <a:ext cx="1209066" cy="847219"/>
            </a:xfrm>
            <a:custGeom>
              <a:avLst/>
              <a:gdLst/>
              <a:ahLst/>
              <a:cxnLst/>
              <a:rect l="l" t="t" r="r" b="b"/>
              <a:pathLst>
                <a:path w="28185" h="19751" extrusionOk="0">
                  <a:moveTo>
                    <a:pt x="17320" y="4638"/>
                  </a:moveTo>
                  <a:lnTo>
                    <a:pt x="12732" y="7575"/>
                  </a:lnTo>
                  <a:lnTo>
                    <a:pt x="12414" y="4812"/>
                  </a:lnTo>
                  <a:lnTo>
                    <a:pt x="17320" y="4638"/>
                  </a:lnTo>
                  <a:close/>
                  <a:moveTo>
                    <a:pt x="25203" y="1"/>
                  </a:moveTo>
                  <a:cubicBezTo>
                    <a:pt x="25174" y="1"/>
                    <a:pt x="25144" y="1"/>
                    <a:pt x="25114" y="2"/>
                  </a:cubicBezTo>
                  <a:lnTo>
                    <a:pt x="9906" y="542"/>
                  </a:lnTo>
                  <a:cubicBezTo>
                    <a:pt x="8636" y="590"/>
                    <a:pt x="7684" y="1701"/>
                    <a:pt x="7826" y="2971"/>
                  </a:cubicBezTo>
                  <a:lnTo>
                    <a:pt x="8652" y="10178"/>
                  </a:lnTo>
                  <a:lnTo>
                    <a:pt x="0" y="15719"/>
                  </a:lnTo>
                  <a:cubicBezTo>
                    <a:pt x="492" y="17100"/>
                    <a:pt x="1080" y="18449"/>
                    <a:pt x="1762" y="19751"/>
                  </a:cubicBezTo>
                  <a:lnTo>
                    <a:pt x="9208" y="14988"/>
                  </a:lnTo>
                  <a:lnTo>
                    <a:pt x="9700" y="19370"/>
                  </a:lnTo>
                  <a:lnTo>
                    <a:pt x="14018" y="18878"/>
                  </a:lnTo>
                  <a:lnTo>
                    <a:pt x="13272" y="12385"/>
                  </a:lnTo>
                  <a:lnTo>
                    <a:pt x="26353" y="4003"/>
                  </a:lnTo>
                  <a:cubicBezTo>
                    <a:pt x="28185" y="2828"/>
                    <a:pt x="27344" y="1"/>
                    <a:pt x="25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7"/>
            <p:cNvSpPr/>
            <p:nvPr/>
          </p:nvSpPr>
          <p:spPr>
            <a:xfrm>
              <a:off x="1615293" y="3994066"/>
              <a:ext cx="344639" cy="214518"/>
            </a:xfrm>
            <a:custGeom>
              <a:avLst/>
              <a:gdLst/>
              <a:ahLst/>
              <a:cxnLst/>
              <a:rect l="l" t="t" r="r" b="b"/>
              <a:pathLst>
                <a:path w="8034" h="5001" fill="none" extrusionOk="0">
                  <a:moveTo>
                    <a:pt x="8033" y="0"/>
                  </a:moveTo>
                  <a:cubicBezTo>
                    <a:pt x="5319" y="1699"/>
                    <a:pt x="2699" y="3318"/>
                    <a:pt x="1" y="5001"/>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7"/>
            <p:cNvSpPr/>
            <p:nvPr/>
          </p:nvSpPr>
          <p:spPr>
            <a:xfrm>
              <a:off x="2665030" y="2692616"/>
              <a:ext cx="504260" cy="496338"/>
            </a:xfrm>
            <a:custGeom>
              <a:avLst/>
              <a:gdLst/>
              <a:ahLst/>
              <a:cxnLst/>
              <a:rect l="l" t="t" r="r" b="b"/>
              <a:pathLst>
                <a:path w="11755" h="11571" extrusionOk="0">
                  <a:moveTo>
                    <a:pt x="3520" y="1"/>
                  </a:moveTo>
                  <a:cubicBezTo>
                    <a:pt x="3068" y="1"/>
                    <a:pt x="2612" y="140"/>
                    <a:pt x="2216" y="431"/>
                  </a:cubicBezTo>
                  <a:cubicBezTo>
                    <a:pt x="1200" y="1177"/>
                    <a:pt x="1009" y="2606"/>
                    <a:pt x="1787" y="3590"/>
                  </a:cubicBezTo>
                  <a:lnTo>
                    <a:pt x="2802" y="4976"/>
                  </a:lnTo>
                  <a:lnTo>
                    <a:pt x="2802" y="4976"/>
                  </a:lnTo>
                  <a:lnTo>
                    <a:pt x="1517" y="4558"/>
                  </a:lnTo>
                  <a:cubicBezTo>
                    <a:pt x="1415" y="4524"/>
                    <a:pt x="1316" y="4509"/>
                    <a:pt x="1222" y="4509"/>
                  </a:cubicBezTo>
                  <a:cubicBezTo>
                    <a:pt x="442" y="4509"/>
                    <a:pt x="0" y="5590"/>
                    <a:pt x="723" y="6114"/>
                  </a:cubicBezTo>
                  <a:lnTo>
                    <a:pt x="7613" y="11131"/>
                  </a:lnTo>
                  <a:cubicBezTo>
                    <a:pt x="8030" y="11438"/>
                    <a:pt x="8469" y="11571"/>
                    <a:pt x="8888" y="11571"/>
                  </a:cubicBezTo>
                  <a:cubicBezTo>
                    <a:pt x="10460" y="11571"/>
                    <a:pt x="11754" y="9697"/>
                    <a:pt x="10613" y="8130"/>
                  </a:cubicBezTo>
                  <a:lnTo>
                    <a:pt x="10407" y="7844"/>
                  </a:lnTo>
                  <a:lnTo>
                    <a:pt x="5359" y="971"/>
                  </a:lnTo>
                  <a:cubicBezTo>
                    <a:pt x="4923" y="341"/>
                    <a:pt x="4227" y="1"/>
                    <a:pt x="3520"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7"/>
            <p:cNvSpPr/>
            <p:nvPr/>
          </p:nvSpPr>
          <p:spPr>
            <a:xfrm>
              <a:off x="2651088" y="2651135"/>
              <a:ext cx="340520" cy="292201"/>
            </a:xfrm>
            <a:custGeom>
              <a:avLst/>
              <a:gdLst/>
              <a:ahLst/>
              <a:cxnLst/>
              <a:rect l="l" t="t" r="r" b="b"/>
              <a:pathLst>
                <a:path w="7938" h="6812" extrusionOk="0">
                  <a:moveTo>
                    <a:pt x="2769" y="1"/>
                  </a:moveTo>
                  <a:cubicBezTo>
                    <a:pt x="2098" y="1"/>
                    <a:pt x="1470" y="231"/>
                    <a:pt x="1017" y="699"/>
                  </a:cubicBezTo>
                  <a:cubicBezTo>
                    <a:pt x="1" y="1747"/>
                    <a:pt x="223" y="3636"/>
                    <a:pt x="1525" y="4874"/>
                  </a:cubicBezTo>
                  <a:lnTo>
                    <a:pt x="2302" y="5621"/>
                  </a:lnTo>
                  <a:cubicBezTo>
                    <a:pt x="3223" y="5922"/>
                    <a:pt x="4096" y="6319"/>
                    <a:pt x="4922" y="6811"/>
                  </a:cubicBezTo>
                  <a:lnTo>
                    <a:pt x="7938" y="3668"/>
                  </a:lnTo>
                  <a:cubicBezTo>
                    <a:pt x="7890" y="3620"/>
                    <a:pt x="7843" y="3573"/>
                    <a:pt x="7795" y="3525"/>
                  </a:cubicBezTo>
                  <a:lnTo>
                    <a:pt x="5208" y="1049"/>
                  </a:lnTo>
                  <a:cubicBezTo>
                    <a:pt x="4496" y="355"/>
                    <a:pt x="3600" y="1"/>
                    <a:pt x="2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7"/>
            <p:cNvSpPr/>
            <p:nvPr/>
          </p:nvSpPr>
          <p:spPr>
            <a:xfrm>
              <a:off x="2007545" y="2650620"/>
              <a:ext cx="329667" cy="321970"/>
            </a:xfrm>
            <a:custGeom>
              <a:avLst/>
              <a:gdLst/>
              <a:ahLst/>
              <a:cxnLst/>
              <a:rect l="l" t="t" r="r" b="b"/>
              <a:pathLst>
                <a:path w="7685" h="7506" extrusionOk="0">
                  <a:moveTo>
                    <a:pt x="4701" y="1"/>
                  </a:moveTo>
                  <a:cubicBezTo>
                    <a:pt x="3824" y="1"/>
                    <a:pt x="2923" y="404"/>
                    <a:pt x="2287" y="1172"/>
                  </a:cubicBezTo>
                  <a:lnTo>
                    <a:pt x="128" y="3775"/>
                  </a:lnTo>
                  <a:cubicBezTo>
                    <a:pt x="80" y="3823"/>
                    <a:pt x="48" y="3870"/>
                    <a:pt x="1" y="3934"/>
                  </a:cubicBezTo>
                  <a:lnTo>
                    <a:pt x="4319" y="7506"/>
                  </a:lnTo>
                  <a:cubicBezTo>
                    <a:pt x="4366" y="7458"/>
                    <a:pt x="4398" y="7395"/>
                    <a:pt x="4446" y="7347"/>
                  </a:cubicBezTo>
                  <a:lnTo>
                    <a:pt x="6605" y="4759"/>
                  </a:lnTo>
                  <a:cubicBezTo>
                    <a:pt x="7684" y="3458"/>
                    <a:pt x="7589" y="1584"/>
                    <a:pt x="6398" y="600"/>
                  </a:cubicBezTo>
                  <a:cubicBezTo>
                    <a:pt x="5910" y="196"/>
                    <a:pt x="5311" y="1"/>
                    <a:pt x="47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7"/>
            <p:cNvSpPr/>
            <p:nvPr/>
          </p:nvSpPr>
          <p:spPr>
            <a:xfrm>
              <a:off x="2538740" y="2872569"/>
              <a:ext cx="258801" cy="125897"/>
            </a:xfrm>
            <a:custGeom>
              <a:avLst/>
              <a:gdLst/>
              <a:ahLst/>
              <a:cxnLst/>
              <a:rect l="l" t="t" r="r" b="b"/>
              <a:pathLst>
                <a:path w="6033" h="2935" extrusionOk="0">
                  <a:moveTo>
                    <a:pt x="2476" y="1"/>
                  </a:moveTo>
                  <a:cubicBezTo>
                    <a:pt x="2056" y="1"/>
                    <a:pt x="1649" y="62"/>
                    <a:pt x="1302" y="220"/>
                  </a:cubicBezTo>
                  <a:cubicBezTo>
                    <a:pt x="1016" y="332"/>
                    <a:pt x="2747" y="871"/>
                    <a:pt x="2747" y="871"/>
                  </a:cubicBezTo>
                  <a:cubicBezTo>
                    <a:pt x="2747" y="871"/>
                    <a:pt x="0" y="2141"/>
                    <a:pt x="143" y="2522"/>
                  </a:cubicBezTo>
                  <a:cubicBezTo>
                    <a:pt x="143" y="2538"/>
                    <a:pt x="159" y="2538"/>
                    <a:pt x="175" y="2554"/>
                  </a:cubicBezTo>
                  <a:cubicBezTo>
                    <a:pt x="270" y="2554"/>
                    <a:pt x="365" y="2570"/>
                    <a:pt x="476" y="2586"/>
                  </a:cubicBezTo>
                  <a:cubicBezTo>
                    <a:pt x="1111" y="2475"/>
                    <a:pt x="2365" y="1824"/>
                    <a:pt x="2366" y="1824"/>
                  </a:cubicBezTo>
                  <a:lnTo>
                    <a:pt x="2366" y="1824"/>
                  </a:lnTo>
                  <a:cubicBezTo>
                    <a:pt x="2365" y="1824"/>
                    <a:pt x="1953" y="2078"/>
                    <a:pt x="1508" y="2379"/>
                  </a:cubicBezTo>
                  <a:cubicBezTo>
                    <a:pt x="1606" y="2371"/>
                    <a:pt x="1705" y="2367"/>
                    <a:pt x="1804" y="2367"/>
                  </a:cubicBezTo>
                  <a:cubicBezTo>
                    <a:pt x="2075" y="2367"/>
                    <a:pt x="2348" y="2396"/>
                    <a:pt x="2604" y="2443"/>
                  </a:cubicBezTo>
                  <a:lnTo>
                    <a:pt x="2699" y="2379"/>
                  </a:lnTo>
                  <a:lnTo>
                    <a:pt x="2620" y="2443"/>
                  </a:lnTo>
                  <a:cubicBezTo>
                    <a:pt x="3159" y="2570"/>
                    <a:pt x="3683" y="2729"/>
                    <a:pt x="4191" y="2935"/>
                  </a:cubicBezTo>
                  <a:cubicBezTo>
                    <a:pt x="4937" y="2348"/>
                    <a:pt x="6033" y="1443"/>
                    <a:pt x="6033" y="1443"/>
                  </a:cubicBezTo>
                  <a:lnTo>
                    <a:pt x="5398" y="665"/>
                  </a:lnTo>
                  <a:cubicBezTo>
                    <a:pt x="5398" y="665"/>
                    <a:pt x="3864" y="1"/>
                    <a:pt x="2476"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7"/>
            <p:cNvSpPr/>
            <p:nvPr/>
          </p:nvSpPr>
          <p:spPr>
            <a:xfrm>
              <a:off x="2587129" y="2930823"/>
              <a:ext cx="160008" cy="92096"/>
            </a:xfrm>
            <a:custGeom>
              <a:avLst/>
              <a:gdLst/>
              <a:ahLst/>
              <a:cxnLst/>
              <a:rect l="l" t="t" r="r" b="b"/>
              <a:pathLst>
                <a:path w="3730" h="2147" extrusionOk="0">
                  <a:moveTo>
                    <a:pt x="2141" y="0"/>
                  </a:moveTo>
                  <a:cubicBezTo>
                    <a:pt x="1470" y="0"/>
                    <a:pt x="670" y="118"/>
                    <a:pt x="333" y="561"/>
                  </a:cubicBezTo>
                  <a:cubicBezTo>
                    <a:pt x="1" y="970"/>
                    <a:pt x="377" y="1727"/>
                    <a:pt x="835" y="1727"/>
                  </a:cubicBezTo>
                  <a:cubicBezTo>
                    <a:pt x="946" y="1727"/>
                    <a:pt x="1062" y="1683"/>
                    <a:pt x="1174" y="1577"/>
                  </a:cubicBezTo>
                  <a:lnTo>
                    <a:pt x="1174" y="1577"/>
                  </a:lnTo>
                  <a:cubicBezTo>
                    <a:pt x="1158" y="1799"/>
                    <a:pt x="1285" y="2006"/>
                    <a:pt x="1507" y="2085"/>
                  </a:cubicBezTo>
                  <a:cubicBezTo>
                    <a:pt x="1616" y="2127"/>
                    <a:pt x="1734" y="2147"/>
                    <a:pt x="1854" y="2147"/>
                  </a:cubicBezTo>
                  <a:cubicBezTo>
                    <a:pt x="1961" y="2147"/>
                    <a:pt x="2069" y="2131"/>
                    <a:pt x="2174" y="2101"/>
                  </a:cubicBezTo>
                  <a:cubicBezTo>
                    <a:pt x="2650" y="1990"/>
                    <a:pt x="3079" y="1704"/>
                    <a:pt x="3397" y="1307"/>
                  </a:cubicBezTo>
                  <a:cubicBezTo>
                    <a:pt x="3587" y="1053"/>
                    <a:pt x="3730" y="672"/>
                    <a:pt x="3539" y="386"/>
                  </a:cubicBezTo>
                  <a:cubicBezTo>
                    <a:pt x="3397" y="148"/>
                    <a:pt x="3079" y="69"/>
                    <a:pt x="2793" y="37"/>
                  </a:cubicBezTo>
                  <a:cubicBezTo>
                    <a:pt x="2612" y="16"/>
                    <a:pt x="2385" y="0"/>
                    <a:pt x="2141" y="0"/>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7"/>
            <p:cNvSpPr/>
            <p:nvPr/>
          </p:nvSpPr>
          <p:spPr>
            <a:xfrm>
              <a:off x="2516949" y="1866593"/>
              <a:ext cx="302384" cy="431352"/>
            </a:xfrm>
            <a:custGeom>
              <a:avLst/>
              <a:gdLst/>
              <a:ahLst/>
              <a:cxnLst/>
              <a:rect l="l" t="t" r="r" b="b"/>
              <a:pathLst>
                <a:path w="7049" h="10056" extrusionOk="0">
                  <a:moveTo>
                    <a:pt x="3814" y="0"/>
                  </a:moveTo>
                  <a:cubicBezTo>
                    <a:pt x="3578" y="0"/>
                    <a:pt x="3342" y="31"/>
                    <a:pt x="3112" y="97"/>
                  </a:cubicBezTo>
                  <a:cubicBezTo>
                    <a:pt x="1810" y="478"/>
                    <a:pt x="937" y="1732"/>
                    <a:pt x="508" y="3018"/>
                  </a:cubicBezTo>
                  <a:cubicBezTo>
                    <a:pt x="64" y="4320"/>
                    <a:pt x="0" y="5717"/>
                    <a:pt x="349" y="7050"/>
                  </a:cubicBezTo>
                  <a:cubicBezTo>
                    <a:pt x="635" y="8050"/>
                    <a:pt x="1365" y="9733"/>
                    <a:pt x="2508" y="10019"/>
                  </a:cubicBezTo>
                  <a:cubicBezTo>
                    <a:pt x="2611" y="10044"/>
                    <a:pt x="2707" y="10055"/>
                    <a:pt x="2796" y="10055"/>
                  </a:cubicBezTo>
                  <a:cubicBezTo>
                    <a:pt x="3968" y="10055"/>
                    <a:pt x="4046" y="8082"/>
                    <a:pt x="3604" y="8082"/>
                  </a:cubicBezTo>
                  <a:cubicBezTo>
                    <a:pt x="4144" y="8082"/>
                    <a:pt x="4604" y="7654"/>
                    <a:pt x="4763" y="7161"/>
                  </a:cubicBezTo>
                  <a:cubicBezTo>
                    <a:pt x="4890" y="6638"/>
                    <a:pt x="4842" y="6098"/>
                    <a:pt x="4620" y="5606"/>
                  </a:cubicBezTo>
                  <a:cubicBezTo>
                    <a:pt x="6080" y="5209"/>
                    <a:pt x="7049" y="3542"/>
                    <a:pt x="6652" y="2081"/>
                  </a:cubicBezTo>
                  <a:cubicBezTo>
                    <a:pt x="6305" y="867"/>
                    <a:pt x="5060" y="0"/>
                    <a:pt x="3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7"/>
            <p:cNvSpPr/>
            <p:nvPr/>
          </p:nvSpPr>
          <p:spPr>
            <a:xfrm>
              <a:off x="2281315" y="2162882"/>
              <a:ext cx="446091" cy="398409"/>
            </a:xfrm>
            <a:custGeom>
              <a:avLst/>
              <a:gdLst/>
              <a:ahLst/>
              <a:cxnLst/>
              <a:rect l="l" t="t" r="r" b="b"/>
              <a:pathLst>
                <a:path w="10399" h="9288" extrusionOk="0">
                  <a:moveTo>
                    <a:pt x="6192" y="0"/>
                  </a:moveTo>
                  <a:lnTo>
                    <a:pt x="0" y="6382"/>
                  </a:lnTo>
                  <a:lnTo>
                    <a:pt x="4557" y="9287"/>
                  </a:lnTo>
                  <a:lnTo>
                    <a:pt x="10399" y="2556"/>
                  </a:lnTo>
                  <a:lnTo>
                    <a:pt x="6192" y="0"/>
                  </a:lnTo>
                  <a:close/>
                </a:path>
              </a:pathLst>
            </a:custGeom>
            <a:solidFill>
              <a:srgbClr val="F4D7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7"/>
            <p:cNvSpPr/>
            <p:nvPr/>
          </p:nvSpPr>
          <p:spPr>
            <a:xfrm>
              <a:off x="2281315" y="2183301"/>
              <a:ext cx="446777" cy="377991"/>
            </a:xfrm>
            <a:custGeom>
              <a:avLst/>
              <a:gdLst/>
              <a:ahLst/>
              <a:cxnLst/>
              <a:rect l="l" t="t" r="r" b="b"/>
              <a:pathLst>
                <a:path w="10415" h="8812" extrusionOk="0">
                  <a:moveTo>
                    <a:pt x="5890" y="1"/>
                  </a:moveTo>
                  <a:lnTo>
                    <a:pt x="0" y="5906"/>
                  </a:lnTo>
                  <a:lnTo>
                    <a:pt x="4557" y="8811"/>
                  </a:lnTo>
                  <a:lnTo>
                    <a:pt x="10414" y="2953"/>
                  </a:lnTo>
                  <a:lnTo>
                    <a:pt x="58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7"/>
            <p:cNvSpPr/>
            <p:nvPr/>
          </p:nvSpPr>
          <p:spPr>
            <a:xfrm>
              <a:off x="2239104" y="2079791"/>
              <a:ext cx="321474" cy="356886"/>
            </a:xfrm>
            <a:custGeom>
              <a:avLst/>
              <a:gdLst/>
              <a:ahLst/>
              <a:cxnLst/>
              <a:rect l="l" t="t" r="r" b="b"/>
              <a:pathLst>
                <a:path w="7494" h="8320" extrusionOk="0">
                  <a:moveTo>
                    <a:pt x="6017" y="1"/>
                  </a:moveTo>
                  <a:lnTo>
                    <a:pt x="0" y="5573"/>
                  </a:lnTo>
                  <a:lnTo>
                    <a:pt x="1143" y="8319"/>
                  </a:lnTo>
                  <a:lnTo>
                    <a:pt x="7033" y="2430"/>
                  </a:lnTo>
                  <a:lnTo>
                    <a:pt x="7493" y="2191"/>
                  </a:lnTo>
                  <a:lnTo>
                    <a:pt x="6620" y="112"/>
                  </a:lnTo>
                  <a:lnTo>
                    <a:pt x="6017" y="1"/>
                  </a:lnTo>
                  <a:close/>
                </a:path>
              </a:pathLst>
            </a:custGeom>
            <a:solidFill>
              <a:srgbClr val="F4D7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7"/>
            <p:cNvSpPr/>
            <p:nvPr/>
          </p:nvSpPr>
          <p:spPr>
            <a:xfrm>
              <a:off x="2239104" y="2066879"/>
              <a:ext cx="301698" cy="373873"/>
            </a:xfrm>
            <a:custGeom>
              <a:avLst/>
              <a:gdLst/>
              <a:ahLst/>
              <a:cxnLst/>
              <a:rect l="l" t="t" r="r" b="b"/>
              <a:pathLst>
                <a:path w="7033" h="8716" extrusionOk="0">
                  <a:moveTo>
                    <a:pt x="5858" y="0"/>
                  </a:moveTo>
                  <a:lnTo>
                    <a:pt x="0" y="5874"/>
                  </a:lnTo>
                  <a:lnTo>
                    <a:pt x="1096" y="8715"/>
                  </a:lnTo>
                  <a:lnTo>
                    <a:pt x="7033" y="2731"/>
                  </a:lnTo>
                  <a:lnTo>
                    <a:pt x="58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7"/>
            <p:cNvSpPr/>
            <p:nvPr/>
          </p:nvSpPr>
          <p:spPr>
            <a:xfrm>
              <a:off x="2741644" y="2844557"/>
              <a:ext cx="75628" cy="72192"/>
            </a:xfrm>
            <a:custGeom>
              <a:avLst/>
              <a:gdLst/>
              <a:ahLst/>
              <a:cxnLst/>
              <a:rect l="l" t="t" r="r" b="b"/>
              <a:pathLst>
                <a:path w="1763" h="1683" fill="none" extrusionOk="0">
                  <a:moveTo>
                    <a:pt x="1" y="0"/>
                  </a:moveTo>
                  <a:lnTo>
                    <a:pt x="1763" y="1683"/>
                  </a:lnTo>
                </a:path>
              </a:pathLst>
            </a:custGeom>
            <a:noFill/>
            <a:ln w="35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7"/>
            <p:cNvSpPr/>
            <p:nvPr/>
          </p:nvSpPr>
          <p:spPr>
            <a:xfrm>
              <a:off x="2177804" y="2803676"/>
              <a:ext cx="9566" cy="129414"/>
            </a:xfrm>
            <a:custGeom>
              <a:avLst/>
              <a:gdLst/>
              <a:ahLst/>
              <a:cxnLst/>
              <a:rect l="l" t="t" r="r" b="b"/>
              <a:pathLst>
                <a:path w="223" h="3017" fill="none" extrusionOk="0">
                  <a:moveTo>
                    <a:pt x="223" y="1"/>
                  </a:moveTo>
                  <a:cubicBezTo>
                    <a:pt x="223" y="1"/>
                    <a:pt x="0" y="874"/>
                    <a:pt x="80" y="3017"/>
                  </a:cubicBezTo>
                </a:path>
              </a:pathLst>
            </a:custGeom>
            <a:noFill/>
            <a:ln w="39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7"/>
            <p:cNvSpPr/>
            <p:nvPr/>
          </p:nvSpPr>
          <p:spPr>
            <a:xfrm>
              <a:off x="1436884" y="1926563"/>
              <a:ext cx="409328" cy="409990"/>
            </a:xfrm>
            <a:custGeom>
              <a:avLst/>
              <a:gdLst/>
              <a:ahLst/>
              <a:cxnLst/>
              <a:rect l="l" t="t" r="r" b="b"/>
              <a:pathLst>
                <a:path w="9542" h="9558" extrusionOk="0">
                  <a:moveTo>
                    <a:pt x="4763" y="1"/>
                  </a:moveTo>
                  <a:cubicBezTo>
                    <a:pt x="2128" y="1"/>
                    <a:pt x="0" y="2128"/>
                    <a:pt x="0" y="4779"/>
                  </a:cubicBezTo>
                  <a:cubicBezTo>
                    <a:pt x="0" y="7414"/>
                    <a:pt x="2128" y="9558"/>
                    <a:pt x="4763" y="9558"/>
                  </a:cubicBezTo>
                  <a:cubicBezTo>
                    <a:pt x="7414" y="9558"/>
                    <a:pt x="9541" y="7414"/>
                    <a:pt x="9541" y="4779"/>
                  </a:cubicBezTo>
                  <a:cubicBezTo>
                    <a:pt x="9541" y="2128"/>
                    <a:pt x="7414" y="1"/>
                    <a:pt x="47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7"/>
            <p:cNvSpPr/>
            <p:nvPr/>
          </p:nvSpPr>
          <p:spPr>
            <a:xfrm>
              <a:off x="1420540" y="1926348"/>
              <a:ext cx="380029" cy="250850"/>
            </a:xfrm>
            <a:custGeom>
              <a:avLst/>
              <a:gdLst/>
              <a:ahLst/>
              <a:cxnLst/>
              <a:rect l="l" t="t" r="r" b="b"/>
              <a:pathLst>
                <a:path w="8859" h="5848" extrusionOk="0">
                  <a:moveTo>
                    <a:pt x="5145" y="0"/>
                  </a:moveTo>
                  <a:cubicBezTo>
                    <a:pt x="4436" y="0"/>
                    <a:pt x="3719" y="157"/>
                    <a:pt x="3048" y="482"/>
                  </a:cubicBezTo>
                  <a:cubicBezTo>
                    <a:pt x="1064" y="1450"/>
                    <a:pt x="0" y="3689"/>
                    <a:pt x="493" y="5848"/>
                  </a:cubicBezTo>
                  <a:cubicBezTo>
                    <a:pt x="937" y="5848"/>
                    <a:pt x="1382" y="5800"/>
                    <a:pt x="1826" y="5737"/>
                  </a:cubicBezTo>
                  <a:cubicBezTo>
                    <a:pt x="4572" y="5276"/>
                    <a:pt x="7065" y="3879"/>
                    <a:pt x="8859" y="1768"/>
                  </a:cubicBezTo>
                  <a:cubicBezTo>
                    <a:pt x="7930" y="618"/>
                    <a:pt x="6552" y="0"/>
                    <a:pt x="5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7"/>
            <p:cNvSpPr/>
            <p:nvPr/>
          </p:nvSpPr>
          <p:spPr>
            <a:xfrm>
              <a:off x="2051128" y="1431496"/>
              <a:ext cx="64046" cy="54906"/>
            </a:xfrm>
            <a:custGeom>
              <a:avLst/>
              <a:gdLst/>
              <a:ahLst/>
              <a:cxnLst/>
              <a:rect l="l" t="t" r="r" b="b"/>
              <a:pathLst>
                <a:path w="1493" h="1280" extrusionOk="0">
                  <a:moveTo>
                    <a:pt x="851" y="0"/>
                  </a:moveTo>
                  <a:cubicBezTo>
                    <a:pt x="697" y="0"/>
                    <a:pt x="541" y="57"/>
                    <a:pt x="413" y="185"/>
                  </a:cubicBezTo>
                  <a:cubicBezTo>
                    <a:pt x="1" y="582"/>
                    <a:pt x="286" y="1280"/>
                    <a:pt x="858" y="1280"/>
                  </a:cubicBezTo>
                  <a:cubicBezTo>
                    <a:pt x="1207" y="1280"/>
                    <a:pt x="1493" y="994"/>
                    <a:pt x="1493" y="645"/>
                  </a:cubicBezTo>
                  <a:cubicBezTo>
                    <a:pt x="1493" y="257"/>
                    <a:pt x="1178" y="0"/>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7"/>
            <p:cNvSpPr/>
            <p:nvPr/>
          </p:nvSpPr>
          <p:spPr>
            <a:xfrm>
              <a:off x="3067191" y="2602576"/>
              <a:ext cx="64046" cy="54734"/>
            </a:xfrm>
            <a:custGeom>
              <a:avLst/>
              <a:gdLst/>
              <a:ahLst/>
              <a:cxnLst/>
              <a:rect l="l" t="t" r="r" b="b"/>
              <a:pathLst>
                <a:path w="1493" h="1276" extrusionOk="0">
                  <a:moveTo>
                    <a:pt x="860" y="1"/>
                  </a:moveTo>
                  <a:cubicBezTo>
                    <a:pt x="703" y="1"/>
                    <a:pt x="543" y="61"/>
                    <a:pt x="413" y="196"/>
                  </a:cubicBezTo>
                  <a:cubicBezTo>
                    <a:pt x="0" y="593"/>
                    <a:pt x="286" y="1276"/>
                    <a:pt x="857" y="1276"/>
                  </a:cubicBezTo>
                  <a:cubicBezTo>
                    <a:pt x="1207" y="1276"/>
                    <a:pt x="1492" y="990"/>
                    <a:pt x="1492" y="641"/>
                  </a:cubicBezTo>
                  <a:cubicBezTo>
                    <a:pt x="1492" y="256"/>
                    <a:pt x="1183"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7"/>
            <p:cNvSpPr/>
            <p:nvPr/>
          </p:nvSpPr>
          <p:spPr>
            <a:xfrm>
              <a:off x="1789627" y="2901353"/>
              <a:ext cx="64046" cy="54906"/>
            </a:xfrm>
            <a:custGeom>
              <a:avLst/>
              <a:gdLst/>
              <a:ahLst/>
              <a:cxnLst/>
              <a:rect l="l" t="t" r="r" b="b"/>
              <a:pathLst>
                <a:path w="1493" h="1280" extrusionOk="0">
                  <a:moveTo>
                    <a:pt x="851" y="0"/>
                  </a:moveTo>
                  <a:cubicBezTo>
                    <a:pt x="697" y="0"/>
                    <a:pt x="541" y="57"/>
                    <a:pt x="413" y="184"/>
                  </a:cubicBezTo>
                  <a:cubicBezTo>
                    <a:pt x="1" y="597"/>
                    <a:pt x="286" y="1280"/>
                    <a:pt x="858" y="1280"/>
                  </a:cubicBezTo>
                  <a:cubicBezTo>
                    <a:pt x="1207" y="1280"/>
                    <a:pt x="1493" y="994"/>
                    <a:pt x="1493" y="645"/>
                  </a:cubicBezTo>
                  <a:cubicBezTo>
                    <a:pt x="1493" y="256"/>
                    <a:pt x="1178" y="0"/>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7"/>
            <p:cNvSpPr/>
            <p:nvPr/>
          </p:nvSpPr>
          <p:spPr>
            <a:xfrm>
              <a:off x="519473" y="1346566"/>
              <a:ext cx="224783" cy="224770"/>
            </a:xfrm>
            <a:custGeom>
              <a:avLst/>
              <a:gdLst/>
              <a:ahLst/>
              <a:cxnLst/>
              <a:rect l="l" t="t" r="r" b="b"/>
              <a:pathLst>
                <a:path w="5240" h="5240" extrusionOk="0">
                  <a:moveTo>
                    <a:pt x="2620" y="1"/>
                  </a:moveTo>
                  <a:cubicBezTo>
                    <a:pt x="1175" y="1"/>
                    <a:pt x="1" y="1175"/>
                    <a:pt x="1" y="2620"/>
                  </a:cubicBezTo>
                  <a:cubicBezTo>
                    <a:pt x="1" y="4065"/>
                    <a:pt x="1175" y="5239"/>
                    <a:pt x="2620" y="5239"/>
                  </a:cubicBezTo>
                  <a:cubicBezTo>
                    <a:pt x="4081" y="5239"/>
                    <a:pt x="5239" y="4065"/>
                    <a:pt x="5239" y="2620"/>
                  </a:cubicBezTo>
                  <a:cubicBezTo>
                    <a:pt x="5239" y="1175"/>
                    <a:pt x="4081" y="1"/>
                    <a:pt x="2620" y="1"/>
                  </a:cubicBezTo>
                  <a:close/>
                </a:path>
              </a:pathLst>
            </a:custGeom>
            <a:solidFill>
              <a:srgbClr val="B8C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7"/>
            <p:cNvSpPr/>
            <p:nvPr/>
          </p:nvSpPr>
          <p:spPr>
            <a:xfrm>
              <a:off x="3272153" y="1926570"/>
              <a:ext cx="180513" cy="135033"/>
            </a:xfrm>
            <a:custGeom>
              <a:avLst/>
              <a:gdLst/>
              <a:ahLst/>
              <a:cxnLst/>
              <a:rect l="l" t="t" r="r" b="b"/>
              <a:pathLst>
                <a:path w="4208" h="3148" extrusionOk="0">
                  <a:moveTo>
                    <a:pt x="2104" y="0"/>
                  </a:moveTo>
                  <a:cubicBezTo>
                    <a:pt x="1703" y="0"/>
                    <a:pt x="1302" y="155"/>
                    <a:pt x="1001" y="464"/>
                  </a:cubicBezTo>
                  <a:cubicBezTo>
                    <a:pt x="1" y="1449"/>
                    <a:pt x="699" y="3147"/>
                    <a:pt x="2096" y="3147"/>
                  </a:cubicBezTo>
                  <a:cubicBezTo>
                    <a:pt x="3509" y="3147"/>
                    <a:pt x="4207" y="1449"/>
                    <a:pt x="3207" y="464"/>
                  </a:cubicBezTo>
                  <a:cubicBezTo>
                    <a:pt x="2906" y="155"/>
                    <a:pt x="2505" y="0"/>
                    <a:pt x="2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7"/>
            <p:cNvSpPr/>
            <p:nvPr/>
          </p:nvSpPr>
          <p:spPr>
            <a:xfrm>
              <a:off x="1209443" y="4346121"/>
              <a:ext cx="67435" cy="8236"/>
            </a:xfrm>
            <a:custGeom>
              <a:avLst/>
              <a:gdLst/>
              <a:ahLst/>
              <a:cxnLst/>
              <a:rect l="l" t="t" r="r" b="b"/>
              <a:pathLst>
                <a:path w="1572" h="192" fill="none" extrusionOk="0">
                  <a:moveTo>
                    <a:pt x="0" y="1"/>
                  </a:moveTo>
                  <a:cubicBezTo>
                    <a:pt x="508" y="159"/>
                    <a:pt x="1048" y="191"/>
                    <a:pt x="1572" y="112"/>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7"/>
            <p:cNvSpPr/>
            <p:nvPr/>
          </p:nvSpPr>
          <p:spPr>
            <a:xfrm>
              <a:off x="1043259" y="4270537"/>
              <a:ext cx="134870" cy="62026"/>
            </a:xfrm>
            <a:custGeom>
              <a:avLst/>
              <a:gdLst/>
              <a:ahLst/>
              <a:cxnLst/>
              <a:rect l="l" t="t" r="r" b="b"/>
              <a:pathLst>
                <a:path w="3144" h="1446" fill="none" extrusionOk="0">
                  <a:moveTo>
                    <a:pt x="1" y="64"/>
                  </a:moveTo>
                  <a:cubicBezTo>
                    <a:pt x="1207" y="1"/>
                    <a:pt x="2160" y="905"/>
                    <a:pt x="3144" y="1445"/>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7"/>
            <p:cNvSpPr/>
            <p:nvPr/>
          </p:nvSpPr>
          <p:spPr>
            <a:xfrm>
              <a:off x="1787611" y="4504110"/>
              <a:ext cx="47016" cy="19775"/>
            </a:xfrm>
            <a:custGeom>
              <a:avLst/>
              <a:gdLst/>
              <a:ahLst/>
              <a:cxnLst/>
              <a:rect l="l" t="t" r="r" b="b"/>
              <a:pathLst>
                <a:path w="1096" h="461" fill="none" extrusionOk="0">
                  <a:moveTo>
                    <a:pt x="0" y="461"/>
                  </a:moveTo>
                  <a:cubicBezTo>
                    <a:pt x="381" y="334"/>
                    <a:pt x="746" y="191"/>
                    <a:pt x="1095" y="1"/>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7"/>
            <p:cNvSpPr/>
            <p:nvPr/>
          </p:nvSpPr>
          <p:spPr>
            <a:xfrm>
              <a:off x="1634382" y="4531350"/>
              <a:ext cx="124660" cy="67474"/>
            </a:xfrm>
            <a:custGeom>
              <a:avLst/>
              <a:gdLst/>
              <a:ahLst/>
              <a:cxnLst/>
              <a:rect l="l" t="t" r="r" b="b"/>
              <a:pathLst>
                <a:path w="2906" h="1573" fill="none" extrusionOk="0">
                  <a:moveTo>
                    <a:pt x="0" y="1572"/>
                  </a:moveTo>
                  <a:cubicBezTo>
                    <a:pt x="667" y="509"/>
                    <a:pt x="1778" y="271"/>
                    <a:pt x="2905" y="1"/>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7"/>
            <p:cNvSpPr/>
            <p:nvPr/>
          </p:nvSpPr>
          <p:spPr>
            <a:xfrm>
              <a:off x="1970096" y="1046215"/>
              <a:ext cx="1449206" cy="224770"/>
            </a:xfrm>
            <a:custGeom>
              <a:avLst/>
              <a:gdLst/>
              <a:ahLst/>
              <a:cxnLst/>
              <a:rect l="l" t="t" r="r" b="b"/>
              <a:pathLst>
                <a:path w="33783" h="5240" extrusionOk="0">
                  <a:moveTo>
                    <a:pt x="2620" y="1"/>
                  </a:moveTo>
                  <a:cubicBezTo>
                    <a:pt x="1175" y="1"/>
                    <a:pt x="1" y="1176"/>
                    <a:pt x="1" y="2620"/>
                  </a:cubicBezTo>
                  <a:cubicBezTo>
                    <a:pt x="1" y="4065"/>
                    <a:pt x="1175" y="5240"/>
                    <a:pt x="2620" y="5240"/>
                  </a:cubicBezTo>
                  <a:lnTo>
                    <a:pt x="31163" y="5240"/>
                  </a:lnTo>
                  <a:cubicBezTo>
                    <a:pt x="32608" y="5240"/>
                    <a:pt x="33783" y="4065"/>
                    <a:pt x="33783" y="2620"/>
                  </a:cubicBezTo>
                  <a:cubicBezTo>
                    <a:pt x="33783" y="1176"/>
                    <a:pt x="32608" y="1"/>
                    <a:pt x="31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7"/>
            <p:cNvSpPr/>
            <p:nvPr/>
          </p:nvSpPr>
          <p:spPr>
            <a:xfrm>
              <a:off x="2141041" y="816073"/>
              <a:ext cx="396373" cy="395663"/>
            </a:xfrm>
            <a:custGeom>
              <a:avLst/>
              <a:gdLst/>
              <a:ahLst/>
              <a:cxnLst/>
              <a:rect l="l" t="t" r="r" b="b"/>
              <a:pathLst>
                <a:path w="9240" h="9224" extrusionOk="0">
                  <a:moveTo>
                    <a:pt x="4620" y="0"/>
                  </a:moveTo>
                  <a:cubicBezTo>
                    <a:pt x="2064" y="0"/>
                    <a:pt x="0" y="2064"/>
                    <a:pt x="0" y="4620"/>
                  </a:cubicBezTo>
                  <a:cubicBezTo>
                    <a:pt x="0" y="7160"/>
                    <a:pt x="2064" y="9224"/>
                    <a:pt x="4620" y="9224"/>
                  </a:cubicBezTo>
                  <a:cubicBezTo>
                    <a:pt x="7176" y="9224"/>
                    <a:pt x="9239" y="7160"/>
                    <a:pt x="9239" y="4620"/>
                  </a:cubicBezTo>
                  <a:cubicBezTo>
                    <a:pt x="9239" y="2064"/>
                    <a:pt x="7176"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7"/>
            <p:cNvSpPr/>
            <p:nvPr/>
          </p:nvSpPr>
          <p:spPr>
            <a:xfrm>
              <a:off x="2884663" y="762923"/>
              <a:ext cx="395687" cy="395706"/>
            </a:xfrm>
            <a:custGeom>
              <a:avLst/>
              <a:gdLst/>
              <a:ahLst/>
              <a:cxnLst/>
              <a:rect l="l" t="t" r="r" b="b"/>
              <a:pathLst>
                <a:path w="9224" h="9225" extrusionOk="0">
                  <a:moveTo>
                    <a:pt x="4620" y="1"/>
                  </a:moveTo>
                  <a:cubicBezTo>
                    <a:pt x="2064" y="1"/>
                    <a:pt x="1" y="2065"/>
                    <a:pt x="1" y="4605"/>
                  </a:cubicBezTo>
                  <a:cubicBezTo>
                    <a:pt x="1" y="7161"/>
                    <a:pt x="2064" y="9224"/>
                    <a:pt x="4620" y="9224"/>
                  </a:cubicBezTo>
                  <a:cubicBezTo>
                    <a:pt x="7160" y="9224"/>
                    <a:pt x="9224" y="7161"/>
                    <a:pt x="9224" y="4605"/>
                  </a:cubicBezTo>
                  <a:cubicBezTo>
                    <a:pt x="9224" y="2065"/>
                    <a:pt x="7160" y="1"/>
                    <a:pt x="4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7"/>
            <p:cNvSpPr/>
            <p:nvPr/>
          </p:nvSpPr>
          <p:spPr>
            <a:xfrm>
              <a:off x="2457021" y="549125"/>
              <a:ext cx="636084" cy="636047"/>
            </a:xfrm>
            <a:custGeom>
              <a:avLst/>
              <a:gdLst/>
              <a:ahLst/>
              <a:cxnLst/>
              <a:rect l="l" t="t" r="r" b="b"/>
              <a:pathLst>
                <a:path w="14828" h="14828" extrusionOk="0">
                  <a:moveTo>
                    <a:pt x="7414" y="0"/>
                  </a:moveTo>
                  <a:cubicBezTo>
                    <a:pt x="3318" y="0"/>
                    <a:pt x="0" y="3318"/>
                    <a:pt x="0" y="7414"/>
                  </a:cubicBezTo>
                  <a:cubicBezTo>
                    <a:pt x="0" y="11510"/>
                    <a:pt x="3318" y="14827"/>
                    <a:pt x="7414" y="14827"/>
                  </a:cubicBezTo>
                  <a:cubicBezTo>
                    <a:pt x="11510" y="14827"/>
                    <a:pt x="14827" y="11510"/>
                    <a:pt x="14827" y="7414"/>
                  </a:cubicBezTo>
                  <a:cubicBezTo>
                    <a:pt x="14827" y="3318"/>
                    <a:pt x="11510" y="0"/>
                    <a:pt x="7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7"/>
            <p:cNvSpPr/>
            <p:nvPr/>
          </p:nvSpPr>
          <p:spPr>
            <a:xfrm>
              <a:off x="2876513" y="1193308"/>
              <a:ext cx="370506" cy="531297"/>
            </a:xfrm>
            <a:custGeom>
              <a:avLst/>
              <a:gdLst/>
              <a:ahLst/>
              <a:cxnLst/>
              <a:rect l="l" t="t" r="r" b="b"/>
              <a:pathLst>
                <a:path w="8637" h="12386" extrusionOk="0">
                  <a:moveTo>
                    <a:pt x="4747" y="1"/>
                  </a:moveTo>
                  <a:lnTo>
                    <a:pt x="3096" y="3620"/>
                  </a:lnTo>
                  <a:cubicBezTo>
                    <a:pt x="2064" y="5875"/>
                    <a:pt x="0" y="8875"/>
                    <a:pt x="2064" y="11177"/>
                  </a:cubicBezTo>
                  <a:cubicBezTo>
                    <a:pt x="2779" y="11977"/>
                    <a:pt x="3769" y="12385"/>
                    <a:pt x="4760" y="12385"/>
                  </a:cubicBezTo>
                  <a:cubicBezTo>
                    <a:pt x="5617" y="12385"/>
                    <a:pt x="6475" y="12081"/>
                    <a:pt x="7160" y="11463"/>
                  </a:cubicBezTo>
                  <a:cubicBezTo>
                    <a:pt x="8636" y="10129"/>
                    <a:pt x="8430" y="8526"/>
                    <a:pt x="7858" y="6970"/>
                  </a:cubicBezTo>
                  <a:cubicBezTo>
                    <a:pt x="7573" y="6224"/>
                    <a:pt x="7223" y="5494"/>
                    <a:pt x="6906" y="4811"/>
                  </a:cubicBezTo>
                  <a:cubicBezTo>
                    <a:pt x="6191" y="3208"/>
                    <a:pt x="5477" y="1604"/>
                    <a:pt x="47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7"/>
            <p:cNvSpPr/>
            <p:nvPr/>
          </p:nvSpPr>
          <p:spPr>
            <a:xfrm>
              <a:off x="2266343" y="2109089"/>
              <a:ext cx="243829" cy="298978"/>
            </a:xfrm>
            <a:custGeom>
              <a:avLst/>
              <a:gdLst/>
              <a:ahLst/>
              <a:cxnLst/>
              <a:rect l="l" t="t" r="r" b="b"/>
              <a:pathLst>
                <a:path w="5684" h="6970" fill="none" extrusionOk="0">
                  <a:moveTo>
                    <a:pt x="4937" y="0"/>
                  </a:moveTo>
                  <a:lnTo>
                    <a:pt x="5683" y="1953"/>
                  </a:lnTo>
                  <a:lnTo>
                    <a:pt x="699" y="6969"/>
                  </a:lnTo>
                  <a:lnTo>
                    <a:pt x="0" y="4937"/>
                  </a:lnTo>
                  <a:close/>
                </a:path>
              </a:pathLst>
            </a:custGeom>
            <a:noFill/>
            <a:ln w="39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7"/>
            <p:cNvSpPr/>
            <p:nvPr/>
          </p:nvSpPr>
          <p:spPr>
            <a:xfrm>
              <a:off x="2333735" y="2231646"/>
              <a:ext cx="346011" cy="299664"/>
            </a:xfrm>
            <a:custGeom>
              <a:avLst/>
              <a:gdLst/>
              <a:ahLst/>
              <a:cxnLst/>
              <a:rect l="l" t="t" r="r" b="b"/>
              <a:pathLst>
                <a:path w="8066" h="6986" fill="none" extrusionOk="0">
                  <a:moveTo>
                    <a:pt x="4747" y="1"/>
                  </a:moveTo>
                  <a:lnTo>
                    <a:pt x="1" y="4700"/>
                  </a:lnTo>
                  <a:lnTo>
                    <a:pt x="3208" y="6986"/>
                  </a:lnTo>
                  <a:lnTo>
                    <a:pt x="8065" y="2080"/>
                  </a:lnTo>
                  <a:close/>
                </a:path>
              </a:pathLst>
            </a:custGeom>
            <a:noFill/>
            <a:ln w="39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7"/>
            <p:cNvSpPr/>
            <p:nvPr/>
          </p:nvSpPr>
          <p:spPr>
            <a:xfrm>
              <a:off x="2567310" y="2301139"/>
              <a:ext cx="43" cy="0"/>
            </a:xfrm>
            <a:custGeom>
              <a:avLst/>
              <a:gdLst/>
              <a:ahLst/>
              <a:cxnLst/>
              <a:rect l="l" t="t" r="r" b="b"/>
              <a:pathLst>
                <a:path w="1" fill="none" extrusionOk="0">
                  <a:moveTo>
                    <a:pt x="1" y="0"/>
                  </a:moveTo>
                  <a:close/>
                </a:path>
              </a:pathLst>
            </a:custGeom>
            <a:noFill/>
            <a:ln w="39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47"/>
            <p:cNvGrpSpPr/>
            <p:nvPr/>
          </p:nvGrpSpPr>
          <p:grpSpPr>
            <a:xfrm>
              <a:off x="357455" y="3029566"/>
              <a:ext cx="713703" cy="162023"/>
              <a:chOff x="1326150" y="2631469"/>
              <a:chExt cx="882750" cy="200400"/>
            </a:xfrm>
          </p:grpSpPr>
          <p:sp>
            <p:nvSpPr>
              <p:cNvPr id="1292" name="Google Shape;1292;p47"/>
              <p:cNvSpPr/>
              <p:nvPr/>
            </p:nvSpPr>
            <p:spPr>
              <a:xfrm>
                <a:off x="1326150" y="2631469"/>
                <a:ext cx="200400" cy="20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7"/>
              <p:cNvSpPr/>
              <p:nvPr/>
            </p:nvSpPr>
            <p:spPr>
              <a:xfrm>
                <a:off x="1667325" y="2631469"/>
                <a:ext cx="200400" cy="20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7"/>
              <p:cNvSpPr/>
              <p:nvPr/>
            </p:nvSpPr>
            <p:spPr>
              <a:xfrm>
                <a:off x="2008500" y="2631469"/>
                <a:ext cx="200400" cy="20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96"/>
          <p:cNvSpPr txBox="1">
            <a:spLocks noGrp="1"/>
          </p:cNvSpPr>
          <p:nvPr>
            <p:ph type="title"/>
          </p:nvPr>
        </p:nvSpPr>
        <p:spPr>
          <a:xfrm>
            <a:off x="714300" y="430675"/>
            <a:ext cx="4032600" cy="10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배달의민족 주아" panose="02020603020101020101" pitchFamily="18" charset="-127"/>
                <a:ea typeface="배달의민족 주아" panose="02020603020101020101" pitchFamily="18" charset="-127"/>
                <a:cs typeface="Jua"/>
                <a:sym typeface="Jua"/>
              </a:rPr>
              <a:t>한계점 </a:t>
            </a:r>
            <a:endParaRPr>
              <a:latin typeface="배달의민족 주아" panose="02020603020101020101" pitchFamily="18" charset="-127"/>
              <a:ea typeface="배달의민족 주아" panose="02020603020101020101" pitchFamily="18" charset="-127"/>
              <a:cs typeface="Jua"/>
              <a:sym typeface="Jua"/>
            </a:endParaRPr>
          </a:p>
        </p:txBody>
      </p:sp>
      <p:sp>
        <p:nvSpPr>
          <p:cNvPr id="2130" name="Google Shape;2130;p96"/>
          <p:cNvSpPr txBox="1">
            <a:spLocks noGrp="1"/>
          </p:cNvSpPr>
          <p:nvPr>
            <p:ph type="subTitle" idx="1"/>
          </p:nvPr>
        </p:nvSpPr>
        <p:spPr>
          <a:xfrm>
            <a:off x="686400" y="1295200"/>
            <a:ext cx="7771200" cy="2757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dirty="0">
                <a:latin typeface="배달의민족 주아" panose="02020603020101020101" pitchFamily="18" charset="-127"/>
                <a:ea typeface="배달의민족 주아" panose="02020603020101020101" pitchFamily="18" charset="-127"/>
                <a:cs typeface="Jua"/>
                <a:sym typeface="Jua"/>
              </a:rPr>
              <a:t>2. 시도별 연령별 성별 일반건강검진 정신건강검사 결과(기분상태 및 우울증)</a:t>
            </a:r>
            <a:endParaRPr sz="2000" dirty="0">
              <a:latin typeface="배달의민족 주아" panose="02020603020101020101" pitchFamily="18" charset="-127"/>
              <a:ea typeface="배달의민족 주아" panose="02020603020101020101" pitchFamily="18" charset="-127"/>
              <a:cs typeface="Jua"/>
              <a:sym typeface="Jua"/>
            </a:endParaRPr>
          </a:p>
          <a:p>
            <a:pPr marL="457200" lvl="0" indent="-336550" algn="l" rtl="0">
              <a:lnSpc>
                <a:spcPct val="150000"/>
              </a:lnSpc>
              <a:spcBef>
                <a:spcPts val="0"/>
              </a:spcBef>
              <a:spcAft>
                <a:spcPts val="0"/>
              </a:spcAft>
              <a:buSzPts val="1700"/>
              <a:buFont typeface="Jua"/>
              <a:buChar char="●"/>
            </a:pPr>
            <a:r>
              <a:rPr lang="en" sz="1700" dirty="0">
                <a:solidFill>
                  <a:srgbClr val="FF0000"/>
                </a:solidFill>
                <a:latin typeface="배달의민족 주아" panose="02020603020101020101" pitchFamily="18" charset="-127"/>
                <a:ea typeface="배달의민족 주아" panose="02020603020101020101" pitchFamily="18" charset="-127"/>
                <a:cs typeface="Jua"/>
                <a:sym typeface="Jua"/>
              </a:rPr>
              <a:t>검사 대상 선정의 한계</a:t>
            </a:r>
            <a:endParaRPr sz="1700" dirty="0">
              <a:solidFill>
                <a:srgbClr val="FF0000"/>
              </a:solidFill>
              <a:latin typeface="배달의민족 주아" panose="02020603020101020101" pitchFamily="18" charset="-127"/>
              <a:ea typeface="배달의민족 주아" panose="02020603020101020101" pitchFamily="18" charset="-127"/>
              <a:cs typeface="Jua"/>
              <a:sym typeface="Jua"/>
            </a:endParaRPr>
          </a:p>
          <a:p>
            <a:pPr marL="914400" lvl="0" indent="-336550" algn="l" rtl="0">
              <a:lnSpc>
                <a:spcPct val="150000"/>
              </a:lnSpc>
              <a:spcBef>
                <a:spcPts val="0"/>
              </a:spcBef>
              <a:spcAft>
                <a:spcPts val="0"/>
              </a:spcAft>
              <a:buSzPts val="1700"/>
              <a:buFont typeface="Jua"/>
              <a:buChar char="-"/>
            </a:pPr>
            <a:r>
              <a:rPr lang="en" sz="1700" dirty="0">
                <a:latin typeface="배달의민족 주아" panose="02020603020101020101" pitchFamily="18" charset="-127"/>
                <a:ea typeface="배달의민족 주아" panose="02020603020101020101" pitchFamily="18" charset="-127"/>
                <a:cs typeface="Jua"/>
                <a:sym typeface="Jua"/>
              </a:rPr>
              <a:t>10년 단위로 검사가 이루어지기 때문에 검사 대상 연령이 10년 단위로 선정됨 (국민건강보험공단에 문의 완료)</a:t>
            </a:r>
            <a:endParaRPr sz="1700" dirty="0">
              <a:latin typeface="배달의민족 주아" panose="02020603020101020101" pitchFamily="18" charset="-127"/>
              <a:ea typeface="배달의민족 주아" panose="02020603020101020101" pitchFamily="18" charset="-127"/>
              <a:cs typeface="Jua"/>
              <a:sym typeface="Jua"/>
            </a:endParaRPr>
          </a:p>
          <a:p>
            <a:pPr marL="914400" lvl="0" indent="-336550" algn="l" rtl="0">
              <a:lnSpc>
                <a:spcPct val="150000"/>
              </a:lnSpc>
              <a:spcBef>
                <a:spcPts val="0"/>
              </a:spcBef>
              <a:spcAft>
                <a:spcPts val="0"/>
              </a:spcAft>
              <a:buSzPts val="1700"/>
              <a:buFont typeface="Jua"/>
              <a:buChar char="-"/>
            </a:pPr>
            <a:r>
              <a:rPr lang="en" sz="1700" dirty="0">
                <a:latin typeface="배달의민족 주아" panose="02020603020101020101" pitchFamily="18" charset="-127"/>
                <a:ea typeface="배달의민족 주아" panose="02020603020101020101" pitchFamily="18" charset="-127"/>
                <a:cs typeface="Jua"/>
                <a:sym typeface="Jua"/>
              </a:rPr>
              <a:t>따라서 타 데이터와 비교 시 표본 연령의 차이가 존재한다는 한계점과</a:t>
            </a:r>
            <a:endParaRPr sz="1700" dirty="0">
              <a:latin typeface="배달의민족 주아" panose="02020603020101020101" pitchFamily="18" charset="-127"/>
              <a:ea typeface="배달의민족 주아" panose="02020603020101020101" pitchFamily="18" charset="-127"/>
              <a:cs typeface="Jua"/>
              <a:sym typeface="Jua"/>
            </a:endParaRPr>
          </a:p>
          <a:p>
            <a:pPr marL="914400" lvl="0" indent="0" algn="l" rtl="0">
              <a:lnSpc>
                <a:spcPct val="150000"/>
              </a:lnSpc>
              <a:spcBef>
                <a:spcPts val="0"/>
              </a:spcBef>
              <a:spcAft>
                <a:spcPts val="0"/>
              </a:spcAft>
              <a:buNone/>
            </a:pPr>
            <a:r>
              <a:rPr lang="en" sz="1700" dirty="0">
                <a:latin typeface="배달의민족 주아" panose="02020603020101020101" pitchFamily="18" charset="-127"/>
                <a:ea typeface="배달의민족 주아" panose="02020603020101020101" pitchFamily="18" charset="-127"/>
                <a:cs typeface="Jua"/>
                <a:sym typeface="Jua"/>
              </a:rPr>
              <a:t>각 연령대의 대표성이 부족하다는 한계점이 있음</a:t>
            </a:r>
            <a:endParaRPr sz="1700" dirty="0">
              <a:latin typeface="배달의민족 주아" panose="02020603020101020101" pitchFamily="18" charset="-127"/>
              <a:ea typeface="배달의민족 주아" panose="02020603020101020101" pitchFamily="18" charset="-127"/>
              <a:cs typeface="Jua"/>
              <a:sym typeface="Jua"/>
            </a:endParaRPr>
          </a:p>
          <a:p>
            <a:pPr marL="914400" lvl="0" indent="0" algn="l" rtl="0">
              <a:lnSpc>
                <a:spcPct val="115000"/>
              </a:lnSpc>
              <a:spcBef>
                <a:spcPts val="0"/>
              </a:spcBef>
              <a:spcAft>
                <a:spcPts val="0"/>
              </a:spcAft>
              <a:buNone/>
            </a:pPr>
            <a:endParaRPr sz="1600" dirty="0">
              <a:latin typeface="배달의민족 주아" panose="02020603020101020101" pitchFamily="18" charset="-127"/>
              <a:ea typeface="배달의민족 주아" panose="02020603020101020101" pitchFamily="18" charset="-127"/>
              <a:cs typeface="Jua"/>
              <a:sym typeface="Ju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97"/>
          <p:cNvSpPr txBox="1">
            <a:spLocks noGrp="1"/>
          </p:cNvSpPr>
          <p:nvPr>
            <p:ph type="title"/>
          </p:nvPr>
        </p:nvSpPr>
        <p:spPr>
          <a:xfrm>
            <a:off x="714300" y="430675"/>
            <a:ext cx="4032600" cy="10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배달의민족 주아" panose="02020603020101020101" pitchFamily="18" charset="-127"/>
                <a:ea typeface="배달의민족 주아" panose="02020603020101020101" pitchFamily="18" charset="-127"/>
                <a:cs typeface="Jua"/>
                <a:sym typeface="Jua"/>
              </a:rPr>
              <a:t>한계점</a:t>
            </a:r>
            <a:endParaRPr dirty="0">
              <a:latin typeface="배달의민족 주아" panose="02020603020101020101" pitchFamily="18" charset="-127"/>
              <a:ea typeface="배달의민족 주아" panose="02020603020101020101" pitchFamily="18" charset="-127"/>
              <a:cs typeface="Jua"/>
              <a:sym typeface="Jua"/>
            </a:endParaRPr>
          </a:p>
        </p:txBody>
      </p:sp>
      <p:sp>
        <p:nvSpPr>
          <p:cNvPr id="2136" name="Google Shape;2136;p97"/>
          <p:cNvSpPr txBox="1">
            <a:spLocks noGrp="1"/>
          </p:cNvSpPr>
          <p:nvPr>
            <p:ph type="subTitle" idx="1"/>
          </p:nvPr>
        </p:nvSpPr>
        <p:spPr>
          <a:xfrm>
            <a:off x="714300" y="1282925"/>
            <a:ext cx="8121600" cy="32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배달의민족 주아" panose="02020603020101020101" pitchFamily="18" charset="-127"/>
                <a:ea typeface="배달의민족 주아" panose="02020603020101020101" pitchFamily="18" charset="-127"/>
                <a:cs typeface="Jua"/>
                <a:sym typeface="Jua"/>
              </a:rPr>
              <a:t>3.  주요 우울장애 진단 수(명)</a:t>
            </a:r>
            <a:endParaRPr sz="2000"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endParaRPr sz="1700" dirty="0">
              <a:latin typeface="배달의민족 주아" panose="02020603020101020101" pitchFamily="18" charset="-127"/>
              <a:ea typeface="배달의민족 주아" panose="02020603020101020101" pitchFamily="18" charset="-127"/>
              <a:cs typeface="Jua"/>
              <a:sym typeface="Jua"/>
            </a:endParaRPr>
          </a:p>
          <a:p>
            <a:pPr marL="457200" lvl="0" indent="-336550" algn="l" rtl="0">
              <a:spcBef>
                <a:spcPts val="0"/>
              </a:spcBef>
              <a:spcAft>
                <a:spcPts val="0"/>
              </a:spcAft>
              <a:buSzPts val="1700"/>
              <a:buFont typeface="Jua"/>
              <a:buChar char="-"/>
            </a:pPr>
            <a:r>
              <a:rPr lang="en" sz="1700" dirty="0">
                <a:latin typeface="배달의민족 주아" panose="02020603020101020101" pitchFamily="18" charset="-127"/>
                <a:ea typeface="배달의민족 주아" panose="02020603020101020101" pitchFamily="18" charset="-127"/>
                <a:cs typeface="Jua"/>
                <a:sym typeface="Jua"/>
              </a:rPr>
              <a:t>데이터 중복의 한계 : 각각 다른 지역 소재의 병원을 방문한 경우, </a:t>
            </a:r>
            <a:br>
              <a:rPr lang="en" sz="1700" dirty="0">
                <a:latin typeface="배달의민족 주아" panose="02020603020101020101" pitchFamily="18" charset="-127"/>
                <a:ea typeface="배달의민족 주아" panose="02020603020101020101" pitchFamily="18" charset="-127"/>
                <a:cs typeface="Jua"/>
                <a:sym typeface="Jua"/>
              </a:rPr>
            </a:br>
            <a:r>
              <a:rPr lang="en" sz="1700" dirty="0">
                <a:latin typeface="배달의민족 주아" panose="02020603020101020101" pitchFamily="18" charset="-127"/>
                <a:ea typeface="배달의민족 주아" panose="02020603020101020101" pitchFamily="18" charset="-127"/>
                <a:cs typeface="Jua"/>
                <a:sym typeface="Jua"/>
              </a:rPr>
              <a:t>또는 외래/ 입원을 둘다 한 경우 중복된 결과가 나올수 있음</a:t>
            </a:r>
            <a:endParaRPr sz="1700" dirty="0">
              <a:latin typeface="배달의민족 주아" panose="02020603020101020101" pitchFamily="18" charset="-127"/>
              <a:ea typeface="배달의민족 주아" panose="02020603020101020101" pitchFamily="18" charset="-127"/>
              <a:cs typeface="Jua"/>
              <a:sym typeface="Jua"/>
            </a:endParaRPr>
          </a:p>
          <a:p>
            <a:pPr marL="457200" lvl="0" indent="0" algn="l" rtl="0">
              <a:spcBef>
                <a:spcPts val="0"/>
              </a:spcBef>
              <a:spcAft>
                <a:spcPts val="0"/>
              </a:spcAft>
              <a:buNone/>
            </a:pPr>
            <a:endParaRPr sz="1700" dirty="0">
              <a:latin typeface="배달의민족 주아" panose="02020603020101020101" pitchFamily="18" charset="-127"/>
              <a:ea typeface="배달의민족 주아" panose="02020603020101020101" pitchFamily="18" charset="-127"/>
              <a:cs typeface="Jua"/>
              <a:sym typeface="Jua"/>
            </a:endParaRPr>
          </a:p>
          <a:p>
            <a:pPr marL="457200" lvl="0" indent="-336550" algn="l" rtl="0">
              <a:spcBef>
                <a:spcPts val="0"/>
              </a:spcBef>
              <a:spcAft>
                <a:spcPts val="0"/>
              </a:spcAft>
              <a:buSzPts val="1700"/>
              <a:buFont typeface="Jua"/>
              <a:buChar char="-"/>
            </a:pPr>
            <a:r>
              <a:rPr lang="en" sz="1700" dirty="0">
                <a:latin typeface="배달의민족 주아" panose="02020603020101020101" pitchFamily="18" charset="-127"/>
                <a:ea typeface="배달의민족 주아" panose="02020603020101020101" pitchFamily="18" charset="-127"/>
                <a:cs typeface="Jua"/>
                <a:sym typeface="Jua"/>
              </a:rPr>
              <a:t>우울증을 진단받은 사람중 주민등록이 없는 외국인이 있을수 있으나 전체 인구수는 주민등록을 소지한 인구수만 포함함</a:t>
            </a:r>
            <a:endParaRPr sz="1700" dirty="0">
              <a:latin typeface="배달의민족 주아" panose="02020603020101020101" pitchFamily="18" charset="-127"/>
              <a:ea typeface="배달의민족 주아" panose="02020603020101020101" pitchFamily="18" charset="-127"/>
              <a:cs typeface="Jua"/>
              <a:sym typeface="Jua"/>
            </a:endParaRPr>
          </a:p>
          <a:p>
            <a:pPr marL="457200" lvl="0" indent="0" algn="l" rtl="0">
              <a:spcBef>
                <a:spcPts val="0"/>
              </a:spcBef>
              <a:spcAft>
                <a:spcPts val="0"/>
              </a:spcAft>
              <a:buNone/>
            </a:pPr>
            <a:r>
              <a:rPr lang="en" sz="1700" dirty="0">
                <a:latin typeface="배달의민족 주아" panose="02020603020101020101" pitchFamily="18" charset="-127"/>
                <a:ea typeface="배달의민족 주아" panose="02020603020101020101" pitchFamily="18" charset="-127"/>
                <a:cs typeface="Jua"/>
                <a:sym typeface="Jua"/>
              </a:rPr>
              <a:t> -&gt; 진료 비율중 </a:t>
            </a:r>
            <a:r>
              <a:rPr lang="en" sz="1700" dirty="0">
                <a:solidFill>
                  <a:srgbClr val="FF0000"/>
                </a:solidFill>
                <a:latin typeface="배달의민족 주아" panose="02020603020101020101" pitchFamily="18" charset="-127"/>
                <a:ea typeface="배달의민족 주아" panose="02020603020101020101" pitchFamily="18" charset="-127"/>
                <a:cs typeface="Jua"/>
                <a:sym typeface="Jua"/>
              </a:rPr>
              <a:t>외국인의 수는 내국인의 수의 0.67% </a:t>
            </a:r>
            <a:r>
              <a:rPr lang="en" sz="1700" dirty="0">
                <a:latin typeface="배달의민족 주아" panose="02020603020101020101" pitchFamily="18" charset="-127"/>
                <a:ea typeface="배달의민족 주아" panose="02020603020101020101" pitchFamily="18" charset="-127"/>
                <a:cs typeface="Jua"/>
                <a:sym typeface="Jua"/>
              </a:rPr>
              <a:t>이며 </a:t>
            </a:r>
            <a:br>
              <a:rPr lang="en" sz="1700" dirty="0">
                <a:latin typeface="배달의민족 주아" panose="02020603020101020101" pitchFamily="18" charset="-127"/>
                <a:ea typeface="배달의민족 주아" panose="02020603020101020101" pitchFamily="18" charset="-127"/>
                <a:cs typeface="Jua"/>
                <a:sym typeface="Jua"/>
              </a:rPr>
            </a:br>
            <a:r>
              <a:rPr lang="en" sz="1700" dirty="0">
                <a:latin typeface="배달의민족 주아" panose="02020603020101020101" pitchFamily="18" charset="-127"/>
                <a:ea typeface="배달의민족 주아" panose="02020603020101020101" pitchFamily="18" charset="-127"/>
                <a:cs typeface="Jua"/>
                <a:sym typeface="Jua"/>
              </a:rPr>
              <a:t>     대부분 병원진료 과목이 내과, 성형외과, 피부과 순이였기에 </a:t>
            </a:r>
            <a:r>
              <a:rPr lang="en" sz="1700" dirty="0">
                <a:solidFill>
                  <a:srgbClr val="FF0000"/>
                </a:solidFill>
                <a:latin typeface="배달의민족 주아" panose="02020603020101020101" pitchFamily="18" charset="-127"/>
                <a:ea typeface="배달의민족 주아" panose="02020603020101020101" pitchFamily="18" charset="-127"/>
                <a:cs typeface="Jua"/>
                <a:sym typeface="Jua"/>
              </a:rPr>
              <a:t>무시해도 된다고 판단함</a:t>
            </a:r>
            <a:endParaRPr sz="1700" dirty="0">
              <a:solidFill>
                <a:srgbClr val="FF0000"/>
              </a:solidFill>
              <a:latin typeface="배달의민족 주아" panose="02020603020101020101" pitchFamily="18" charset="-127"/>
              <a:ea typeface="배달의민족 주아" panose="02020603020101020101" pitchFamily="18" charset="-127"/>
              <a:cs typeface="Jua"/>
              <a:sym typeface="Ju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98"/>
          <p:cNvSpPr txBox="1">
            <a:spLocks noGrp="1"/>
          </p:cNvSpPr>
          <p:nvPr>
            <p:ph type="subTitle" idx="1"/>
          </p:nvPr>
        </p:nvSpPr>
        <p:spPr>
          <a:xfrm>
            <a:off x="5852250" y="1934850"/>
            <a:ext cx="2730000" cy="60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700">
                <a:latin typeface="배달의민족 주아" panose="02020603020101020101" pitchFamily="18" charset="-127"/>
                <a:ea typeface="배달의민족 주아" panose="02020603020101020101" pitchFamily="18" charset="-127"/>
                <a:cs typeface="Jua"/>
                <a:sym typeface="Jua"/>
              </a:rPr>
              <a:t>소득과 실업률보다 우울증에 </a:t>
            </a:r>
            <a:br>
              <a:rPr lang="en" sz="1700">
                <a:latin typeface="배달의민족 주아" panose="02020603020101020101" pitchFamily="18" charset="-127"/>
                <a:ea typeface="배달의민족 주아" panose="02020603020101020101" pitchFamily="18" charset="-127"/>
                <a:cs typeface="Jua"/>
                <a:sym typeface="Jua"/>
              </a:rPr>
            </a:br>
            <a:r>
              <a:rPr lang="en" sz="1700">
                <a:latin typeface="배달의민족 주아" panose="02020603020101020101" pitchFamily="18" charset="-127"/>
                <a:ea typeface="배달의민족 주아" panose="02020603020101020101" pitchFamily="18" charset="-127"/>
                <a:cs typeface="Jua"/>
                <a:sym typeface="Jua"/>
              </a:rPr>
              <a:t>높은 영향을 미치는 변수 찾기</a:t>
            </a:r>
            <a:endParaRPr sz="1700">
              <a:latin typeface="배달의민족 주아" panose="02020603020101020101" pitchFamily="18" charset="-127"/>
              <a:ea typeface="배달의민족 주아" panose="02020603020101020101" pitchFamily="18" charset="-127"/>
              <a:cs typeface="Jua"/>
              <a:sym typeface="Jua"/>
            </a:endParaRPr>
          </a:p>
        </p:txBody>
      </p:sp>
      <p:sp>
        <p:nvSpPr>
          <p:cNvPr id="2142" name="Google Shape;2142;p98"/>
          <p:cNvSpPr txBox="1">
            <a:spLocks noGrp="1"/>
          </p:cNvSpPr>
          <p:nvPr>
            <p:ph type="title"/>
          </p:nvPr>
        </p:nvSpPr>
        <p:spPr>
          <a:xfrm>
            <a:off x="4744075" y="354475"/>
            <a:ext cx="38382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400">
                <a:latin typeface="배달의민족 주아" panose="02020603020101020101" pitchFamily="18" charset="-127"/>
                <a:ea typeface="배달의민족 주아" panose="02020603020101020101" pitchFamily="18" charset="-127"/>
                <a:cs typeface="Jua"/>
                <a:sym typeface="Jua"/>
              </a:rPr>
              <a:t>향후 과제</a:t>
            </a:r>
            <a:endParaRPr sz="3400">
              <a:latin typeface="배달의민족 주아" panose="02020603020101020101" pitchFamily="18" charset="-127"/>
              <a:ea typeface="배달의민족 주아" panose="02020603020101020101" pitchFamily="18" charset="-127"/>
              <a:cs typeface="Jua"/>
              <a:sym typeface="Jua"/>
            </a:endParaRPr>
          </a:p>
        </p:txBody>
      </p:sp>
      <p:sp>
        <p:nvSpPr>
          <p:cNvPr id="2143" name="Google Shape;2143;p98"/>
          <p:cNvSpPr txBox="1">
            <a:spLocks noGrp="1"/>
          </p:cNvSpPr>
          <p:nvPr>
            <p:ph type="title" idx="2"/>
          </p:nvPr>
        </p:nvSpPr>
        <p:spPr>
          <a:xfrm>
            <a:off x="4744075" y="1390650"/>
            <a:ext cx="39099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300">
                <a:latin typeface="배달의민족 주아" panose="02020603020101020101" pitchFamily="18" charset="-127"/>
                <a:ea typeface="배달의민족 주아" panose="02020603020101020101" pitchFamily="18" charset="-127"/>
                <a:cs typeface="Jua"/>
                <a:sym typeface="Jua"/>
              </a:rPr>
              <a:t>상관관계가 높은 변수 찾기 </a:t>
            </a:r>
            <a:endParaRPr sz="2300">
              <a:latin typeface="배달의민족 주아" panose="02020603020101020101" pitchFamily="18" charset="-127"/>
              <a:ea typeface="배달의민족 주아" panose="02020603020101020101" pitchFamily="18" charset="-127"/>
              <a:cs typeface="Jua"/>
              <a:sym typeface="Jua"/>
            </a:endParaRPr>
          </a:p>
        </p:txBody>
      </p:sp>
      <p:sp>
        <p:nvSpPr>
          <p:cNvPr id="2144" name="Google Shape;2144;p98"/>
          <p:cNvSpPr txBox="1">
            <a:spLocks noGrp="1"/>
          </p:cNvSpPr>
          <p:nvPr>
            <p:ph type="subTitle" idx="3"/>
          </p:nvPr>
        </p:nvSpPr>
        <p:spPr>
          <a:xfrm>
            <a:off x="6094450" y="3345500"/>
            <a:ext cx="2521200" cy="60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700">
                <a:latin typeface="배달의민족 주아" panose="02020603020101020101" pitchFamily="18" charset="-127"/>
                <a:ea typeface="배달의민족 주아" panose="02020603020101020101" pitchFamily="18" charset="-127"/>
                <a:cs typeface="Jua"/>
                <a:sym typeface="Jua"/>
              </a:rPr>
              <a:t>정신건강의학과 진료에 대한 </a:t>
            </a:r>
            <a:br>
              <a:rPr lang="en" sz="1700">
                <a:latin typeface="배달의민족 주아" panose="02020603020101020101" pitchFamily="18" charset="-127"/>
                <a:ea typeface="배달의민족 주아" panose="02020603020101020101" pitchFamily="18" charset="-127"/>
                <a:cs typeface="Jua"/>
                <a:sym typeface="Jua"/>
              </a:rPr>
            </a:br>
            <a:r>
              <a:rPr lang="en" sz="1700">
                <a:latin typeface="배달의민족 주아" panose="02020603020101020101" pitchFamily="18" charset="-127"/>
                <a:ea typeface="배달의민족 주아" panose="02020603020101020101" pitchFamily="18" charset="-127"/>
                <a:cs typeface="Jua"/>
                <a:sym typeface="Jua"/>
              </a:rPr>
              <a:t>허들을 낮추는 방안 연구</a:t>
            </a:r>
            <a:endParaRPr sz="1700">
              <a:latin typeface="배달의민족 주아" panose="02020603020101020101" pitchFamily="18" charset="-127"/>
              <a:ea typeface="배달의민족 주아" panose="02020603020101020101" pitchFamily="18" charset="-127"/>
              <a:cs typeface="Jua"/>
              <a:sym typeface="Jua"/>
            </a:endParaRPr>
          </a:p>
        </p:txBody>
      </p:sp>
      <p:sp>
        <p:nvSpPr>
          <p:cNvPr id="2145" name="Google Shape;2145;p98"/>
          <p:cNvSpPr txBox="1">
            <a:spLocks noGrp="1"/>
          </p:cNvSpPr>
          <p:nvPr>
            <p:ph type="title" idx="4"/>
          </p:nvPr>
        </p:nvSpPr>
        <p:spPr>
          <a:xfrm>
            <a:off x="5254250" y="2845150"/>
            <a:ext cx="3799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배달의민족 주아" panose="02020603020101020101" pitchFamily="18" charset="-127"/>
                <a:ea typeface="배달의민족 주아" panose="02020603020101020101" pitchFamily="18" charset="-127"/>
                <a:cs typeface="Jua"/>
                <a:sym typeface="Jua"/>
              </a:rPr>
              <a:t>정신건강에 대한 관심 증진</a:t>
            </a:r>
            <a:endParaRPr sz="2200">
              <a:latin typeface="배달의민족 주아" panose="02020603020101020101" pitchFamily="18" charset="-127"/>
              <a:ea typeface="배달의민족 주아" panose="02020603020101020101" pitchFamily="18" charset="-127"/>
              <a:cs typeface="Jua"/>
              <a:sym typeface="Jua"/>
            </a:endParaRPr>
          </a:p>
        </p:txBody>
      </p:sp>
      <p:grpSp>
        <p:nvGrpSpPr>
          <p:cNvPr id="2146" name="Google Shape;2146;p98"/>
          <p:cNvGrpSpPr/>
          <p:nvPr/>
        </p:nvGrpSpPr>
        <p:grpSpPr>
          <a:xfrm>
            <a:off x="419100" y="937359"/>
            <a:ext cx="4237049" cy="3667091"/>
            <a:chOff x="419100" y="937359"/>
            <a:chExt cx="4237049" cy="3667091"/>
          </a:xfrm>
        </p:grpSpPr>
        <p:grpSp>
          <p:nvGrpSpPr>
            <p:cNvPr id="2147" name="Google Shape;2147;p98"/>
            <p:cNvGrpSpPr/>
            <p:nvPr/>
          </p:nvGrpSpPr>
          <p:grpSpPr>
            <a:xfrm>
              <a:off x="742406" y="1030250"/>
              <a:ext cx="2193607" cy="3574199"/>
              <a:chOff x="-2057944" y="1030250"/>
              <a:chExt cx="2193607" cy="3574199"/>
            </a:xfrm>
          </p:grpSpPr>
          <p:sp>
            <p:nvSpPr>
              <p:cNvPr id="2148" name="Google Shape;2148;p98"/>
              <p:cNvSpPr/>
              <p:nvPr/>
            </p:nvSpPr>
            <p:spPr>
              <a:xfrm>
                <a:off x="-526368" y="4221487"/>
                <a:ext cx="548951" cy="353645"/>
              </a:xfrm>
              <a:custGeom>
                <a:avLst/>
                <a:gdLst/>
                <a:ahLst/>
                <a:cxnLst/>
                <a:rect l="l" t="t" r="r" b="b"/>
                <a:pathLst>
                  <a:path w="5692" h="3667" extrusionOk="0">
                    <a:moveTo>
                      <a:pt x="0" y="0"/>
                    </a:moveTo>
                    <a:lnTo>
                      <a:pt x="0" y="3666"/>
                    </a:lnTo>
                    <a:lnTo>
                      <a:pt x="5692" y="3666"/>
                    </a:lnTo>
                    <a:cubicBezTo>
                      <a:pt x="5287" y="2897"/>
                      <a:pt x="4578" y="2309"/>
                      <a:pt x="3727" y="2066"/>
                    </a:cubicBezTo>
                    <a:cubicBezTo>
                      <a:pt x="3302" y="1945"/>
                      <a:pt x="2836" y="1904"/>
                      <a:pt x="2431" y="1702"/>
                    </a:cubicBezTo>
                    <a:cubicBezTo>
                      <a:pt x="1843" y="1378"/>
                      <a:pt x="1519" y="709"/>
                      <a:pt x="1620" y="41"/>
                    </a:cubicBezTo>
                    <a:lnTo>
                      <a:pt x="0" y="0"/>
                    </a:lnTo>
                    <a:close/>
                  </a:path>
                </a:pathLst>
              </a:custGeom>
              <a:solidFill>
                <a:srgbClr val="FDE2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98"/>
              <p:cNvSpPr/>
              <p:nvPr/>
            </p:nvSpPr>
            <p:spPr>
              <a:xfrm>
                <a:off x="-524439" y="4305486"/>
                <a:ext cx="547022" cy="269646"/>
              </a:xfrm>
              <a:custGeom>
                <a:avLst/>
                <a:gdLst/>
                <a:ahLst/>
                <a:cxnLst/>
                <a:rect l="l" t="t" r="r" b="b"/>
                <a:pathLst>
                  <a:path w="5672" h="2796" extrusionOk="0">
                    <a:moveTo>
                      <a:pt x="1682" y="0"/>
                    </a:moveTo>
                    <a:cubicBezTo>
                      <a:pt x="1580" y="162"/>
                      <a:pt x="1459" y="324"/>
                      <a:pt x="1337" y="466"/>
                    </a:cubicBezTo>
                    <a:cubicBezTo>
                      <a:pt x="1236" y="628"/>
                      <a:pt x="1094" y="770"/>
                      <a:pt x="932" y="871"/>
                    </a:cubicBezTo>
                    <a:cubicBezTo>
                      <a:pt x="812" y="946"/>
                      <a:pt x="669" y="988"/>
                      <a:pt x="529" y="988"/>
                    </a:cubicBezTo>
                    <a:cubicBezTo>
                      <a:pt x="481" y="988"/>
                      <a:pt x="432" y="983"/>
                      <a:pt x="385" y="972"/>
                    </a:cubicBezTo>
                    <a:cubicBezTo>
                      <a:pt x="243" y="952"/>
                      <a:pt x="122" y="891"/>
                      <a:pt x="0" y="810"/>
                    </a:cubicBezTo>
                    <a:lnTo>
                      <a:pt x="0" y="2795"/>
                    </a:lnTo>
                    <a:lnTo>
                      <a:pt x="5672" y="2795"/>
                    </a:lnTo>
                    <a:cubicBezTo>
                      <a:pt x="5267" y="2005"/>
                      <a:pt x="4558" y="1438"/>
                      <a:pt x="3707" y="1195"/>
                    </a:cubicBezTo>
                    <a:cubicBezTo>
                      <a:pt x="3282" y="1074"/>
                      <a:pt x="2816" y="1033"/>
                      <a:pt x="2431" y="831"/>
                    </a:cubicBezTo>
                    <a:cubicBezTo>
                      <a:pt x="2087" y="648"/>
                      <a:pt x="1823" y="344"/>
                      <a:pt x="1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98"/>
              <p:cNvSpPr/>
              <p:nvPr/>
            </p:nvSpPr>
            <p:spPr>
              <a:xfrm>
                <a:off x="-551828" y="4549671"/>
                <a:ext cx="590132" cy="54778"/>
              </a:xfrm>
              <a:custGeom>
                <a:avLst/>
                <a:gdLst/>
                <a:ahLst/>
                <a:cxnLst/>
                <a:rect l="l" t="t" r="r" b="b"/>
                <a:pathLst>
                  <a:path w="6119" h="568" extrusionOk="0">
                    <a:moveTo>
                      <a:pt x="305" y="0"/>
                    </a:moveTo>
                    <a:cubicBezTo>
                      <a:pt x="142" y="0"/>
                      <a:pt x="1" y="122"/>
                      <a:pt x="21" y="284"/>
                    </a:cubicBezTo>
                    <a:cubicBezTo>
                      <a:pt x="21" y="446"/>
                      <a:pt x="142" y="567"/>
                      <a:pt x="305" y="567"/>
                    </a:cubicBezTo>
                    <a:lnTo>
                      <a:pt x="5834" y="567"/>
                    </a:lnTo>
                    <a:cubicBezTo>
                      <a:pt x="5976" y="567"/>
                      <a:pt x="6118" y="446"/>
                      <a:pt x="6118" y="284"/>
                    </a:cubicBezTo>
                    <a:cubicBezTo>
                      <a:pt x="6118" y="122"/>
                      <a:pt x="5996" y="0"/>
                      <a:pt x="5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98"/>
              <p:cNvSpPr/>
              <p:nvPr/>
            </p:nvSpPr>
            <p:spPr>
              <a:xfrm>
                <a:off x="-391640" y="4302979"/>
                <a:ext cx="115345" cy="112449"/>
              </a:xfrm>
              <a:custGeom>
                <a:avLst/>
                <a:gdLst/>
                <a:ahLst/>
                <a:cxnLst/>
                <a:rect l="l" t="t" r="r" b="b"/>
                <a:pathLst>
                  <a:path w="1196" h="1166" extrusionOk="0">
                    <a:moveTo>
                      <a:pt x="1034" y="1"/>
                    </a:moveTo>
                    <a:cubicBezTo>
                      <a:pt x="998" y="1"/>
                      <a:pt x="963" y="16"/>
                      <a:pt x="932" y="46"/>
                    </a:cubicBezTo>
                    <a:lnTo>
                      <a:pt x="61" y="897"/>
                    </a:lnTo>
                    <a:cubicBezTo>
                      <a:pt x="1" y="958"/>
                      <a:pt x="1" y="1059"/>
                      <a:pt x="61" y="1120"/>
                    </a:cubicBezTo>
                    <a:cubicBezTo>
                      <a:pt x="92" y="1150"/>
                      <a:pt x="132" y="1166"/>
                      <a:pt x="173" y="1166"/>
                    </a:cubicBezTo>
                    <a:cubicBezTo>
                      <a:pt x="213" y="1166"/>
                      <a:pt x="254" y="1150"/>
                      <a:pt x="284" y="1120"/>
                    </a:cubicBezTo>
                    <a:lnTo>
                      <a:pt x="1135" y="249"/>
                    </a:lnTo>
                    <a:cubicBezTo>
                      <a:pt x="1196" y="188"/>
                      <a:pt x="1196" y="107"/>
                      <a:pt x="1135" y="46"/>
                    </a:cubicBezTo>
                    <a:cubicBezTo>
                      <a:pt x="1105" y="16"/>
                      <a:pt x="1069" y="1"/>
                      <a:pt x="1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98"/>
              <p:cNvSpPr/>
              <p:nvPr/>
            </p:nvSpPr>
            <p:spPr>
              <a:xfrm>
                <a:off x="-336958" y="4340108"/>
                <a:ext cx="115345" cy="112449"/>
              </a:xfrm>
              <a:custGeom>
                <a:avLst/>
                <a:gdLst/>
                <a:ahLst/>
                <a:cxnLst/>
                <a:rect l="l" t="t" r="r" b="b"/>
                <a:pathLst>
                  <a:path w="1196" h="1166" extrusionOk="0">
                    <a:moveTo>
                      <a:pt x="1024" y="1"/>
                    </a:moveTo>
                    <a:cubicBezTo>
                      <a:pt x="983" y="1"/>
                      <a:pt x="943" y="16"/>
                      <a:pt x="912" y="46"/>
                    </a:cubicBezTo>
                    <a:lnTo>
                      <a:pt x="62" y="917"/>
                    </a:lnTo>
                    <a:cubicBezTo>
                      <a:pt x="1" y="978"/>
                      <a:pt x="1" y="1059"/>
                      <a:pt x="62" y="1120"/>
                    </a:cubicBezTo>
                    <a:cubicBezTo>
                      <a:pt x="92" y="1150"/>
                      <a:pt x="127" y="1165"/>
                      <a:pt x="163" y="1165"/>
                    </a:cubicBezTo>
                    <a:cubicBezTo>
                      <a:pt x="198" y="1165"/>
                      <a:pt x="234" y="1150"/>
                      <a:pt x="264" y="1120"/>
                    </a:cubicBezTo>
                    <a:lnTo>
                      <a:pt x="1135" y="269"/>
                    </a:lnTo>
                    <a:cubicBezTo>
                      <a:pt x="1196" y="208"/>
                      <a:pt x="1196" y="107"/>
                      <a:pt x="1135" y="46"/>
                    </a:cubicBezTo>
                    <a:cubicBezTo>
                      <a:pt x="1105" y="16"/>
                      <a:pt x="1064" y="1"/>
                      <a:pt x="10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98"/>
              <p:cNvSpPr/>
              <p:nvPr/>
            </p:nvSpPr>
            <p:spPr>
              <a:xfrm>
                <a:off x="-1505145" y="4217533"/>
                <a:ext cx="547118" cy="355671"/>
              </a:xfrm>
              <a:custGeom>
                <a:avLst/>
                <a:gdLst/>
                <a:ahLst/>
                <a:cxnLst/>
                <a:rect l="l" t="t" r="r" b="b"/>
                <a:pathLst>
                  <a:path w="5673" h="3688" extrusionOk="0">
                    <a:moveTo>
                      <a:pt x="5672" y="1"/>
                    </a:moveTo>
                    <a:lnTo>
                      <a:pt x="4072" y="61"/>
                    </a:lnTo>
                    <a:cubicBezTo>
                      <a:pt x="4173" y="730"/>
                      <a:pt x="3849" y="1398"/>
                      <a:pt x="3242" y="1722"/>
                    </a:cubicBezTo>
                    <a:cubicBezTo>
                      <a:pt x="2857" y="1925"/>
                      <a:pt x="2391" y="1965"/>
                      <a:pt x="1966" y="2067"/>
                    </a:cubicBezTo>
                    <a:cubicBezTo>
                      <a:pt x="1115" y="2310"/>
                      <a:pt x="406" y="2897"/>
                      <a:pt x="1" y="3687"/>
                    </a:cubicBezTo>
                    <a:lnTo>
                      <a:pt x="5672" y="3687"/>
                    </a:lnTo>
                    <a:lnTo>
                      <a:pt x="5672" y="1"/>
                    </a:lnTo>
                    <a:close/>
                  </a:path>
                </a:pathLst>
              </a:custGeom>
              <a:solidFill>
                <a:srgbClr val="FDE2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98"/>
              <p:cNvSpPr/>
              <p:nvPr/>
            </p:nvSpPr>
            <p:spPr>
              <a:xfrm>
                <a:off x="-1505145" y="4301532"/>
                <a:ext cx="547118" cy="269646"/>
              </a:xfrm>
              <a:custGeom>
                <a:avLst/>
                <a:gdLst/>
                <a:ahLst/>
                <a:cxnLst/>
                <a:rect l="l" t="t" r="r" b="b"/>
                <a:pathLst>
                  <a:path w="5673" h="2796" extrusionOk="0">
                    <a:moveTo>
                      <a:pt x="3971" y="1"/>
                    </a:moveTo>
                    <a:cubicBezTo>
                      <a:pt x="3829" y="345"/>
                      <a:pt x="3566" y="649"/>
                      <a:pt x="3242" y="831"/>
                    </a:cubicBezTo>
                    <a:cubicBezTo>
                      <a:pt x="2837" y="1034"/>
                      <a:pt x="2371" y="1074"/>
                      <a:pt x="1945" y="1196"/>
                    </a:cubicBezTo>
                    <a:cubicBezTo>
                      <a:pt x="1095" y="1439"/>
                      <a:pt x="386" y="2026"/>
                      <a:pt x="1" y="2796"/>
                    </a:cubicBezTo>
                    <a:lnTo>
                      <a:pt x="5672" y="2796"/>
                    </a:lnTo>
                    <a:lnTo>
                      <a:pt x="5672" y="811"/>
                    </a:lnTo>
                    <a:cubicBezTo>
                      <a:pt x="5551" y="892"/>
                      <a:pt x="5409" y="953"/>
                      <a:pt x="5267" y="973"/>
                    </a:cubicBezTo>
                    <a:cubicBezTo>
                      <a:pt x="5220" y="983"/>
                      <a:pt x="5173" y="988"/>
                      <a:pt x="5126" y="988"/>
                    </a:cubicBezTo>
                    <a:cubicBezTo>
                      <a:pt x="4992" y="988"/>
                      <a:pt x="4861" y="947"/>
                      <a:pt x="4741" y="872"/>
                    </a:cubicBezTo>
                    <a:cubicBezTo>
                      <a:pt x="4579" y="770"/>
                      <a:pt x="4437" y="629"/>
                      <a:pt x="4315" y="467"/>
                    </a:cubicBezTo>
                    <a:cubicBezTo>
                      <a:pt x="4194" y="325"/>
                      <a:pt x="4092" y="163"/>
                      <a:pt x="3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98"/>
              <p:cNvSpPr/>
              <p:nvPr/>
            </p:nvSpPr>
            <p:spPr>
              <a:xfrm>
                <a:off x="-1520769" y="4545717"/>
                <a:ext cx="588106" cy="54778"/>
              </a:xfrm>
              <a:custGeom>
                <a:avLst/>
                <a:gdLst/>
                <a:ahLst/>
                <a:cxnLst/>
                <a:rect l="l" t="t" r="r" b="b"/>
                <a:pathLst>
                  <a:path w="6098" h="568" extrusionOk="0">
                    <a:moveTo>
                      <a:pt x="284" y="1"/>
                    </a:moveTo>
                    <a:cubicBezTo>
                      <a:pt x="122" y="1"/>
                      <a:pt x="1" y="122"/>
                      <a:pt x="1" y="284"/>
                    </a:cubicBezTo>
                    <a:cubicBezTo>
                      <a:pt x="1" y="446"/>
                      <a:pt x="122" y="568"/>
                      <a:pt x="284" y="568"/>
                    </a:cubicBezTo>
                    <a:lnTo>
                      <a:pt x="5814" y="568"/>
                    </a:lnTo>
                    <a:cubicBezTo>
                      <a:pt x="5976" y="568"/>
                      <a:pt x="6098" y="446"/>
                      <a:pt x="6098" y="284"/>
                    </a:cubicBezTo>
                    <a:cubicBezTo>
                      <a:pt x="6098" y="122"/>
                      <a:pt x="5976" y="1"/>
                      <a:pt x="58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98"/>
              <p:cNvSpPr/>
              <p:nvPr/>
            </p:nvSpPr>
            <p:spPr>
              <a:xfrm>
                <a:off x="-1208204" y="4299121"/>
                <a:ext cx="115345" cy="112449"/>
              </a:xfrm>
              <a:custGeom>
                <a:avLst/>
                <a:gdLst/>
                <a:ahLst/>
                <a:cxnLst/>
                <a:rect l="l" t="t" r="r" b="b"/>
                <a:pathLst>
                  <a:path w="1196" h="1166" extrusionOk="0">
                    <a:moveTo>
                      <a:pt x="173" y="0"/>
                    </a:moveTo>
                    <a:cubicBezTo>
                      <a:pt x="132" y="0"/>
                      <a:pt x="92" y="15"/>
                      <a:pt x="61" y="46"/>
                    </a:cubicBezTo>
                    <a:cubicBezTo>
                      <a:pt x="1" y="107"/>
                      <a:pt x="1" y="208"/>
                      <a:pt x="61" y="269"/>
                    </a:cubicBezTo>
                    <a:lnTo>
                      <a:pt x="932" y="1119"/>
                    </a:lnTo>
                    <a:cubicBezTo>
                      <a:pt x="963" y="1150"/>
                      <a:pt x="1003" y="1165"/>
                      <a:pt x="1044" y="1165"/>
                    </a:cubicBezTo>
                    <a:cubicBezTo>
                      <a:pt x="1084" y="1165"/>
                      <a:pt x="1125" y="1150"/>
                      <a:pt x="1155" y="1119"/>
                    </a:cubicBezTo>
                    <a:cubicBezTo>
                      <a:pt x="1196" y="1059"/>
                      <a:pt x="1196" y="978"/>
                      <a:pt x="1155" y="917"/>
                    </a:cubicBezTo>
                    <a:lnTo>
                      <a:pt x="284" y="46"/>
                    </a:lnTo>
                    <a:cubicBezTo>
                      <a:pt x="254" y="15"/>
                      <a:pt x="213" y="0"/>
                      <a:pt x="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98"/>
              <p:cNvSpPr/>
              <p:nvPr/>
            </p:nvSpPr>
            <p:spPr>
              <a:xfrm>
                <a:off x="-1260957" y="4336251"/>
                <a:ext cx="115345" cy="112835"/>
              </a:xfrm>
              <a:custGeom>
                <a:avLst/>
                <a:gdLst/>
                <a:ahLst/>
                <a:cxnLst/>
                <a:rect l="l" t="t" r="r" b="b"/>
                <a:pathLst>
                  <a:path w="1196" h="1170" extrusionOk="0">
                    <a:moveTo>
                      <a:pt x="173" y="0"/>
                    </a:moveTo>
                    <a:cubicBezTo>
                      <a:pt x="132" y="0"/>
                      <a:pt x="92" y="15"/>
                      <a:pt x="62" y="46"/>
                    </a:cubicBezTo>
                    <a:cubicBezTo>
                      <a:pt x="1" y="107"/>
                      <a:pt x="1" y="208"/>
                      <a:pt x="62" y="269"/>
                    </a:cubicBezTo>
                    <a:lnTo>
                      <a:pt x="912" y="1140"/>
                    </a:lnTo>
                    <a:cubicBezTo>
                      <a:pt x="943" y="1160"/>
                      <a:pt x="983" y="1170"/>
                      <a:pt x="1024" y="1170"/>
                    </a:cubicBezTo>
                    <a:cubicBezTo>
                      <a:pt x="1064" y="1170"/>
                      <a:pt x="1105" y="1160"/>
                      <a:pt x="1135" y="1140"/>
                    </a:cubicBezTo>
                    <a:cubicBezTo>
                      <a:pt x="1196" y="1059"/>
                      <a:pt x="1196" y="978"/>
                      <a:pt x="1135" y="917"/>
                    </a:cubicBezTo>
                    <a:lnTo>
                      <a:pt x="284" y="46"/>
                    </a:lnTo>
                    <a:cubicBezTo>
                      <a:pt x="254" y="15"/>
                      <a:pt x="213" y="0"/>
                      <a:pt x="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98"/>
              <p:cNvSpPr/>
              <p:nvPr/>
            </p:nvSpPr>
            <p:spPr>
              <a:xfrm>
                <a:off x="-1167121" y="2199535"/>
                <a:ext cx="572483" cy="840185"/>
              </a:xfrm>
              <a:custGeom>
                <a:avLst/>
                <a:gdLst/>
                <a:ahLst/>
                <a:cxnLst/>
                <a:rect l="l" t="t" r="r" b="b"/>
                <a:pathLst>
                  <a:path w="5936" h="8712" extrusionOk="0">
                    <a:moveTo>
                      <a:pt x="2978" y="1"/>
                    </a:moveTo>
                    <a:cubicBezTo>
                      <a:pt x="1317" y="1"/>
                      <a:pt x="0" y="1318"/>
                      <a:pt x="0" y="2958"/>
                    </a:cubicBezTo>
                    <a:lnTo>
                      <a:pt x="0" y="5733"/>
                    </a:lnTo>
                    <a:cubicBezTo>
                      <a:pt x="0" y="7374"/>
                      <a:pt x="1317" y="8711"/>
                      <a:pt x="2978" y="8711"/>
                    </a:cubicBezTo>
                    <a:cubicBezTo>
                      <a:pt x="4618" y="8711"/>
                      <a:pt x="5935" y="7374"/>
                      <a:pt x="5935" y="5733"/>
                    </a:cubicBezTo>
                    <a:lnTo>
                      <a:pt x="5935" y="2958"/>
                    </a:lnTo>
                    <a:cubicBezTo>
                      <a:pt x="5935" y="1318"/>
                      <a:pt x="4618" y="1"/>
                      <a:pt x="29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98"/>
              <p:cNvSpPr/>
              <p:nvPr/>
            </p:nvSpPr>
            <p:spPr>
              <a:xfrm>
                <a:off x="-837004" y="2756280"/>
                <a:ext cx="482598" cy="1537543"/>
              </a:xfrm>
              <a:custGeom>
                <a:avLst/>
                <a:gdLst/>
                <a:ahLst/>
                <a:cxnLst/>
                <a:rect l="l" t="t" r="r" b="b"/>
                <a:pathLst>
                  <a:path w="5004" h="15943" extrusionOk="0">
                    <a:moveTo>
                      <a:pt x="2937" y="1"/>
                    </a:moveTo>
                    <a:lnTo>
                      <a:pt x="0" y="750"/>
                    </a:lnTo>
                    <a:cubicBezTo>
                      <a:pt x="102" y="1804"/>
                      <a:pt x="2188" y="12783"/>
                      <a:pt x="2796" y="15943"/>
                    </a:cubicBezTo>
                    <a:lnTo>
                      <a:pt x="5004" y="15598"/>
                    </a:lnTo>
                    <a:cubicBezTo>
                      <a:pt x="4578" y="12215"/>
                      <a:pt x="3120" y="1075"/>
                      <a:pt x="29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98"/>
              <p:cNvSpPr/>
              <p:nvPr/>
            </p:nvSpPr>
            <p:spPr>
              <a:xfrm>
                <a:off x="-1182840" y="2668424"/>
                <a:ext cx="297043" cy="1576601"/>
              </a:xfrm>
              <a:custGeom>
                <a:avLst/>
                <a:gdLst/>
                <a:ahLst/>
                <a:cxnLst/>
                <a:rect l="l" t="t" r="r" b="b"/>
                <a:pathLst>
                  <a:path w="3080" h="16348" extrusionOk="0">
                    <a:moveTo>
                      <a:pt x="41" y="0"/>
                    </a:moveTo>
                    <a:cubicBezTo>
                      <a:pt x="1" y="1236"/>
                      <a:pt x="244" y="12539"/>
                      <a:pt x="305" y="16347"/>
                    </a:cubicBezTo>
                    <a:lnTo>
                      <a:pt x="2573" y="16347"/>
                    </a:lnTo>
                    <a:cubicBezTo>
                      <a:pt x="2736" y="12721"/>
                      <a:pt x="3080" y="1580"/>
                      <a:pt x="3060" y="406"/>
                    </a:cubicBezTo>
                    <a:lnTo>
                      <a:pt x="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98"/>
              <p:cNvSpPr/>
              <p:nvPr/>
            </p:nvSpPr>
            <p:spPr>
              <a:xfrm>
                <a:off x="-907309" y="2803247"/>
                <a:ext cx="33273" cy="215447"/>
              </a:xfrm>
              <a:custGeom>
                <a:avLst/>
                <a:gdLst/>
                <a:ahLst/>
                <a:cxnLst/>
                <a:rect l="l" t="t" r="r" b="b"/>
                <a:pathLst>
                  <a:path w="345" h="2234" extrusionOk="0">
                    <a:moveTo>
                      <a:pt x="172" y="0"/>
                    </a:moveTo>
                    <a:cubicBezTo>
                      <a:pt x="86" y="0"/>
                      <a:pt x="0" y="61"/>
                      <a:pt x="0" y="182"/>
                    </a:cubicBezTo>
                    <a:lnTo>
                      <a:pt x="0" y="2066"/>
                    </a:lnTo>
                    <a:cubicBezTo>
                      <a:pt x="0" y="2178"/>
                      <a:pt x="86" y="2233"/>
                      <a:pt x="172" y="2233"/>
                    </a:cubicBezTo>
                    <a:cubicBezTo>
                      <a:pt x="258" y="2233"/>
                      <a:pt x="344" y="2178"/>
                      <a:pt x="344" y="2066"/>
                    </a:cubicBezTo>
                    <a:lnTo>
                      <a:pt x="344" y="182"/>
                    </a:lnTo>
                    <a:cubicBezTo>
                      <a:pt x="344" y="61"/>
                      <a:pt x="258" y="0"/>
                      <a:pt x="1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98"/>
              <p:cNvSpPr/>
              <p:nvPr/>
            </p:nvSpPr>
            <p:spPr>
              <a:xfrm>
                <a:off x="-952250" y="2802764"/>
                <a:ext cx="84773" cy="217762"/>
              </a:xfrm>
              <a:custGeom>
                <a:avLst/>
                <a:gdLst/>
                <a:ahLst/>
                <a:cxnLst/>
                <a:rect l="l" t="t" r="r" b="b"/>
                <a:pathLst>
                  <a:path w="879" h="2258" extrusionOk="0">
                    <a:moveTo>
                      <a:pt x="200" y="0"/>
                    </a:moveTo>
                    <a:cubicBezTo>
                      <a:pt x="117" y="0"/>
                      <a:pt x="31" y="56"/>
                      <a:pt x="20" y="167"/>
                    </a:cubicBezTo>
                    <a:cubicBezTo>
                      <a:pt x="0" y="613"/>
                      <a:pt x="20" y="1038"/>
                      <a:pt x="101" y="1464"/>
                    </a:cubicBezTo>
                    <a:cubicBezTo>
                      <a:pt x="142" y="1767"/>
                      <a:pt x="223" y="2152"/>
                      <a:pt x="588" y="2254"/>
                    </a:cubicBezTo>
                    <a:cubicBezTo>
                      <a:pt x="601" y="2256"/>
                      <a:pt x="613" y="2257"/>
                      <a:pt x="625" y="2257"/>
                    </a:cubicBezTo>
                    <a:cubicBezTo>
                      <a:pt x="819" y="2257"/>
                      <a:pt x="878" y="1966"/>
                      <a:pt x="669" y="1909"/>
                    </a:cubicBezTo>
                    <a:cubicBezTo>
                      <a:pt x="588" y="1869"/>
                      <a:pt x="527" y="1788"/>
                      <a:pt x="507" y="1707"/>
                    </a:cubicBezTo>
                    <a:cubicBezTo>
                      <a:pt x="466" y="1565"/>
                      <a:pt x="426" y="1423"/>
                      <a:pt x="405" y="1261"/>
                    </a:cubicBezTo>
                    <a:cubicBezTo>
                      <a:pt x="365" y="896"/>
                      <a:pt x="345" y="532"/>
                      <a:pt x="365" y="167"/>
                    </a:cubicBezTo>
                    <a:cubicBezTo>
                      <a:pt x="365" y="56"/>
                      <a:pt x="284"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98"/>
              <p:cNvSpPr/>
              <p:nvPr/>
            </p:nvSpPr>
            <p:spPr>
              <a:xfrm>
                <a:off x="-731498" y="2771421"/>
                <a:ext cx="164917" cy="251419"/>
              </a:xfrm>
              <a:custGeom>
                <a:avLst/>
                <a:gdLst/>
                <a:ahLst/>
                <a:cxnLst/>
                <a:rect l="l" t="t" r="r" b="b"/>
                <a:pathLst>
                  <a:path w="1710" h="2607" extrusionOk="0">
                    <a:moveTo>
                      <a:pt x="185" y="1"/>
                    </a:moveTo>
                    <a:cubicBezTo>
                      <a:pt x="96" y="1"/>
                      <a:pt x="10" y="57"/>
                      <a:pt x="20" y="168"/>
                    </a:cubicBezTo>
                    <a:lnTo>
                      <a:pt x="0" y="148"/>
                    </a:lnTo>
                    <a:lnTo>
                      <a:pt x="0" y="148"/>
                    </a:lnTo>
                    <a:cubicBezTo>
                      <a:pt x="41" y="1059"/>
                      <a:pt x="486" y="1870"/>
                      <a:pt x="1175" y="2437"/>
                    </a:cubicBezTo>
                    <a:cubicBezTo>
                      <a:pt x="1236" y="2477"/>
                      <a:pt x="1297" y="2538"/>
                      <a:pt x="1378" y="2579"/>
                    </a:cubicBezTo>
                    <a:cubicBezTo>
                      <a:pt x="1407" y="2598"/>
                      <a:pt x="1436" y="2607"/>
                      <a:pt x="1464" y="2607"/>
                    </a:cubicBezTo>
                    <a:cubicBezTo>
                      <a:pt x="1609" y="2607"/>
                      <a:pt x="1709" y="2377"/>
                      <a:pt x="1540" y="2275"/>
                    </a:cubicBezTo>
                    <a:lnTo>
                      <a:pt x="1499" y="2234"/>
                    </a:lnTo>
                    <a:lnTo>
                      <a:pt x="1438" y="2194"/>
                    </a:lnTo>
                    <a:lnTo>
                      <a:pt x="1398" y="2173"/>
                    </a:lnTo>
                    <a:cubicBezTo>
                      <a:pt x="1256" y="2052"/>
                      <a:pt x="1114" y="1910"/>
                      <a:pt x="993" y="1768"/>
                    </a:cubicBezTo>
                    <a:cubicBezTo>
                      <a:pt x="608" y="1302"/>
                      <a:pt x="385" y="756"/>
                      <a:pt x="365" y="168"/>
                    </a:cubicBezTo>
                    <a:cubicBezTo>
                      <a:pt x="365" y="57"/>
                      <a:pt x="274" y="1"/>
                      <a:pt x="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98"/>
              <p:cNvSpPr/>
              <p:nvPr/>
            </p:nvSpPr>
            <p:spPr>
              <a:xfrm>
                <a:off x="-1201068" y="2767564"/>
                <a:ext cx="143410" cy="226441"/>
              </a:xfrm>
              <a:custGeom>
                <a:avLst/>
                <a:gdLst/>
                <a:ahLst/>
                <a:cxnLst/>
                <a:rect l="l" t="t" r="r" b="b"/>
                <a:pathLst>
                  <a:path w="1487" h="2348" extrusionOk="0">
                    <a:moveTo>
                      <a:pt x="1314" y="0"/>
                    </a:moveTo>
                    <a:cubicBezTo>
                      <a:pt x="1228" y="0"/>
                      <a:pt x="1142" y="56"/>
                      <a:pt x="1142" y="168"/>
                    </a:cubicBezTo>
                    <a:lnTo>
                      <a:pt x="1122" y="168"/>
                    </a:lnTo>
                    <a:cubicBezTo>
                      <a:pt x="1102" y="593"/>
                      <a:pt x="838" y="1018"/>
                      <a:pt x="595" y="1383"/>
                    </a:cubicBezTo>
                    <a:cubicBezTo>
                      <a:pt x="453" y="1606"/>
                      <a:pt x="291" y="1829"/>
                      <a:pt x="109" y="2051"/>
                    </a:cubicBezTo>
                    <a:cubicBezTo>
                      <a:pt x="0" y="2176"/>
                      <a:pt x="118" y="2348"/>
                      <a:pt x="252" y="2348"/>
                    </a:cubicBezTo>
                    <a:cubicBezTo>
                      <a:pt x="293" y="2348"/>
                      <a:pt x="335" y="2332"/>
                      <a:pt x="372" y="2294"/>
                    </a:cubicBezTo>
                    <a:cubicBezTo>
                      <a:pt x="575" y="2051"/>
                      <a:pt x="757" y="1808"/>
                      <a:pt x="919" y="1545"/>
                    </a:cubicBezTo>
                    <a:cubicBezTo>
                      <a:pt x="1223" y="1140"/>
                      <a:pt x="1426" y="654"/>
                      <a:pt x="1486" y="168"/>
                    </a:cubicBezTo>
                    <a:cubicBezTo>
                      <a:pt x="1486" y="56"/>
                      <a:pt x="1400" y="0"/>
                      <a:pt x="1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98"/>
              <p:cNvSpPr/>
              <p:nvPr/>
            </p:nvSpPr>
            <p:spPr>
              <a:xfrm>
                <a:off x="-797945" y="1685415"/>
                <a:ext cx="103290" cy="387785"/>
              </a:xfrm>
              <a:custGeom>
                <a:avLst/>
                <a:gdLst/>
                <a:ahLst/>
                <a:cxnLst/>
                <a:rect l="l" t="t" r="r" b="b"/>
                <a:pathLst>
                  <a:path w="1071" h="4021" extrusionOk="0">
                    <a:moveTo>
                      <a:pt x="862" y="0"/>
                    </a:moveTo>
                    <a:cubicBezTo>
                      <a:pt x="792" y="0"/>
                      <a:pt x="721" y="37"/>
                      <a:pt x="689" y="126"/>
                    </a:cubicBezTo>
                    <a:cubicBezTo>
                      <a:pt x="284" y="1321"/>
                      <a:pt x="41" y="2577"/>
                      <a:pt x="0" y="3853"/>
                    </a:cubicBezTo>
                    <a:cubicBezTo>
                      <a:pt x="0" y="3965"/>
                      <a:pt x="81" y="4020"/>
                      <a:pt x="165" y="4020"/>
                    </a:cubicBezTo>
                    <a:cubicBezTo>
                      <a:pt x="249" y="4020"/>
                      <a:pt x="335" y="3965"/>
                      <a:pt x="345" y="3853"/>
                    </a:cubicBezTo>
                    <a:cubicBezTo>
                      <a:pt x="385" y="2618"/>
                      <a:pt x="628" y="1382"/>
                      <a:pt x="1033" y="207"/>
                    </a:cubicBezTo>
                    <a:cubicBezTo>
                      <a:pt x="1070" y="85"/>
                      <a:pt x="967" y="0"/>
                      <a:pt x="862" y="0"/>
                    </a:cubicBezTo>
                    <a:close/>
                  </a:path>
                </a:pathLst>
              </a:custGeom>
              <a:solidFill>
                <a:srgbClr val="846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98"/>
              <p:cNvSpPr/>
              <p:nvPr/>
            </p:nvSpPr>
            <p:spPr>
              <a:xfrm>
                <a:off x="-805757" y="2105313"/>
                <a:ext cx="41085" cy="177353"/>
              </a:xfrm>
              <a:custGeom>
                <a:avLst/>
                <a:gdLst/>
                <a:ahLst/>
                <a:cxnLst/>
                <a:rect l="l" t="t" r="r" b="b"/>
                <a:pathLst>
                  <a:path w="426" h="1839" extrusionOk="0">
                    <a:moveTo>
                      <a:pt x="254" y="1"/>
                    </a:moveTo>
                    <a:cubicBezTo>
                      <a:pt x="173" y="1"/>
                      <a:pt x="92" y="56"/>
                      <a:pt x="81" y="168"/>
                    </a:cubicBezTo>
                    <a:lnTo>
                      <a:pt x="0" y="1687"/>
                    </a:lnTo>
                    <a:cubicBezTo>
                      <a:pt x="11" y="1788"/>
                      <a:pt x="92" y="1839"/>
                      <a:pt x="173" y="1839"/>
                    </a:cubicBezTo>
                    <a:cubicBezTo>
                      <a:pt x="254" y="1839"/>
                      <a:pt x="335" y="1788"/>
                      <a:pt x="345" y="1687"/>
                    </a:cubicBezTo>
                    <a:lnTo>
                      <a:pt x="426" y="168"/>
                    </a:lnTo>
                    <a:cubicBezTo>
                      <a:pt x="416" y="56"/>
                      <a:pt x="335" y="1"/>
                      <a:pt x="254" y="1"/>
                    </a:cubicBezTo>
                    <a:close/>
                  </a:path>
                </a:pathLst>
              </a:custGeom>
              <a:solidFill>
                <a:srgbClr val="846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98"/>
              <p:cNvSpPr/>
              <p:nvPr/>
            </p:nvSpPr>
            <p:spPr>
              <a:xfrm>
                <a:off x="-860439" y="1530051"/>
                <a:ext cx="207158" cy="258652"/>
              </a:xfrm>
              <a:custGeom>
                <a:avLst/>
                <a:gdLst/>
                <a:ahLst/>
                <a:cxnLst/>
                <a:rect l="l" t="t" r="r" b="b"/>
                <a:pathLst>
                  <a:path w="2148" h="2682" extrusionOk="0">
                    <a:moveTo>
                      <a:pt x="1638" y="0"/>
                    </a:moveTo>
                    <a:cubicBezTo>
                      <a:pt x="1595" y="0"/>
                      <a:pt x="1550" y="5"/>
                      <a:pt x="1499" y="15"/>
                    </a:cubicBezTo>
                    <a:cubicBezTo>
                      <a:pt x="1317" y="36"/>
                      <a:pt x="1033" y="96"/>
                      <a:pt x="851" y="96"/>
                    </a:cubicBezTo>
                    <a:cubicBezTo>
                      <a:pt x="851" y="846"/>
                      <a:pt x="446" y="1535"/>
                      <a:pt x="0" y="2163"/>
                    </a:cubicBezTo>
                    <a:lnTo>
                      <a:pt x="264" y="2345"/>
                    </a:lnTo>
                    <a:cubicBezTo>
                      <a:pt x="324" y="2385"/>
                      <a:pt x="385" y="2446"/>
                      <a:pt x="466" y="2487"/>
                    </a:cubicBezTo>
                    <a:cubicBezTo>
                      <a:pt x="677" y="2616"/>
                      <a:pt x="913" y="2681"/>
                      <a:pt x="1155" y="2681"/>
                    </a:cubicBezTo>
                    <a:cubicBezTo>
                      <a:pt x="1216" y="2681"/>
                      <a:pt x="1276" y="2677"/>
                      <a:pt x="1337" y="2669"/>
                    </a:cubicBezTo>
                    <a:cubicBezTo>
                      <a:pt x="1641" y="2608"/>
                      <a:pt x="1925" y="2466"/>
                      <a:pt x="2147" y="2223"/>
                    </a:cubicBezTo>
                    <a:cubicBezTo>
                      <a:pt x="1925" y="1859"/>
                      <a:pt x="1844" y="1433"/>
                      <a:pt x="1945" y="1028"/>
                    </a:cubicBezTo>
                    <a:cubicBezTo>
                      <a:pt x="1985" y="745"/>
                      <a:pt x="2046" y="481"/>
                      <a:pt x="2127" y="218"/>
                    </a:cubicBezTo>
                    <a:cubicBezTo>
                      <a:pt x="1985" y="218"/>
                      <a:pt x="1884" y="36"/>
                      <a:pt x="1763" y="15"/>
                    </a:cubicBezTo>
                    <a:cubicBezTo>
                      <a:pt x="1722" y="5"/>
                      <a:pt x="1681" y="0"/>
                      <a:pt x="1638" y="0"/>
                    </a:cubicBezTo>
                    <a:close/>
                  </a:path>
                </a:pathLst>
              </a:custGeom>
              <a:solidFill>
                <a:srgbClr val="4F2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98"/>
              <p:cNvSpPr/>
              <p:nvPr/>
            </p:nvSpPr>
            <p:spPr>
              <a:xfrm>
                <a:off x="-807686" y="1530051"/>
                <a:ext cx="144664" cy="125372"/>
              </a:xfrm>
              <a:custGeom>
                <a:avLst/>
                <a:gdLst/>
                <a:ahLst/>
                <a:cxnLst/>
                <a:rect l="l" t="t" r="r" b="b"/>
                <a:pathLst>
                  <a:path w="1500" h="1300" extrusionOk="0">
                    <a:moveTo>
                      <a:pt x="1091" y="0"/>
                    </a:moveTo>
                    <a:cubicBezTo>
                      <a:pt x="1048" y="0"/>
                      <a:pt x="1003" y="5"/>
                      <a:pt x="952" y="15"/>
                    </a:cubicBezTo>
                    <a:cubicBezTo>
                      <a:pt x="770" y="15"/>
                      <a:pt x="486" y="76"/>
                      <a:pt x="304" y="96"/>
                    </a:cubicBezTo>
                    <a:cubicBezTo>
                      <a:pt x="304" y="502"/>
                      <a:pt x="203" y="907"/>
                      <a:pt x="0" y="1271"/>
                    </a:cubicBezTo>
                    <a:cubicBezTo>
                      <a:pt x="100" y="1289"/>
                      <a:pt x="200" y="1300"/>
                      <a:pt x="301" y="1300"/>
                    </a:cubicBezTo>
                    <a:cubicBezTo>
                      <a:pt x="423" y="1300"/>
                      <a:pt x="546" y="1284"/>
                      <a:pt x="669" y="1251"/>
                    </a:cubicBezTo>
                    <a:cubicBezTo>
                      <a:pt x="952" y="1129"/>
                      <a:pt x="1195" y="907"/>
                      <a:pt x="1317" y="623"/>
                    </a:cubicBezTo>
                    <a:cubicBezTo>
                      <a:pt x="1398" y="481"/>
                      <a:pt x="1438" y="339"/>
                      <a:pt x="1499" y="198"/>
                    </a:cubicBezTo>
                    <a:cubicBezTo>
                      <a:pt x="1398" y="157"/>
                      <a:pt x="1317" y="36"/>
                      <a:pt x="1216" y="15"/>
                    </a:cubicBezTo>
                    <a:cubicBezTo>
                      <a:pt x="1175" y="5"/>
                      <a:pt x="1134" y="0"/>
                      <a:pt x="1091" y="0"/>
                    </a:cubicBezTo>
                    <a:close/>
                  </a:path>
                </a:pathLst>
              </a:custGeom>
              <a:solidFill>
                <a:srgbClr val="221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98"/>
              <p:cNvSpPr/>
              <p:nvPr/>
            </p:nvSpPr>
            <p:spPr>
              <a:xfrm>
                <a:off x="-1196439" y="1729295"/>
                <a:ext cx="845994" cy="1085722"/>
              </a:xfrm>
              <a:custGeom>
                <a:avLst/>
                <a:gdLst/>
                <a:ahLst/>
                <a:cxnLst/>
                <a:rect l="l" t="t" r="r" b="b"/>
                <a:pathLst>
                  <a:path w="8772" h="11258" extrusionOk="0">
                    <a:moveTo>
                      <a:pt x="2289" y="0"/>
                    </a:moveTo>
                    <a:cubicBezTo>
                      <a:pt x="2087" y="0"/>
                      <a:pt x="1884" y="5"/>
                      <a:pt x="1681" y="16"/>
                    </a:cubicBezTo>
                    <a:lnTo>
                      <a:pt x="1519" y="36"/>
                    </a:lnTo>
                    <a:lnTo>
                      <a:pt x="1418" y="157"/>
                    </a:lnTo>
                    <a:cubicBezTo>
                      <a:pt x="952" y="765"/>
                      <a:pt x="608" y="1454"/>
                      <a:pt x="426" y="2183"/>
                    </a:cubicBezTo>
                    <a:cubicBezTo>
                      <a:pt x="385" y="2345"/>
                      <a:pt x="345" y="2507"/>
                      <a:pt x="324" y="2669"/>
                    </a:cubicBezTo>
                    <a:cubicBezTo>
                      <a:pt x="304" y="2791"/>
                      <a:pt x="284" y="2912"/>
                      <a:pt x="264" y="3013"/>
                    </a:cubicBezTo>
                    <a:cubicBezTo>
                      <a:pt x="243" y="3054"/>
                      <a:pt x="243" y="3094"/>
                      <a:pt x="243" y="3135"/>
                    </a:cubicBezTo>
                    <a:cubicBezTo>
                      <a:pt x="61" y="4249"/>
                      <a:pt x="0" y="5383"/>
                      <a:pt x="20" y="6518"/>
                    </a:cubicBezTo>
                    <a:cubicBezTo>
                      <a:pt x="20" y="7267"/>
                      <a:pt x="41" y="7996"/>
                      <a:pt x="61" y="8726"/>
                    </a:cubicBezTo>
                    <a:cubicBezTo>
                      <a:pt x="81" y="9070"/>
                      <a:pt x="81" y="9435"/>
                      <a:pt x="81" y="9799"/>
                    </a:cubicBezTo>
                    <a:cubicBezTo>
                      <a:pt x="41" y="10083"/>
                      <a:pt x="61" y="10366"/>
                      <a:pt x="122" y="10650"/>
                    </a:cubicBezTo>
                    <a:cubicBezTo>
                      <a:pt x="122" y="10670"/>
                      <a:pt x="142" y="10691"/>
                      <a:pt x="142" y="10691"/>
                    </a:cubicBezTo>
                    <a:cubicBezTo>
                      <a:pt x="162" y="10751"/>
                      <a:pt x="203" y="10772"/>
                      <a:pt x="243" y="10812"/>
                    </a:cubicBezTo>
                    <a:cubicBezTo>
                      <a:pt x="284" y="10853"/>
                      <a:pt x="345" y="10873"/>
                      <a:pt x="405" y="10893"/>
                    </a:cubicBezTo>
                    <a:cubicBezTo>
                      <a:pt x="588" y="10939"/>
                      <a:pt x="770" y="10961"/>
                      <a:pt x="952" y="10961"/>
                    </a:cubicBezTo>
                    <a:cubicBezTo>
                      <a:pt x="1013" y="10961"/>
                      <a:pt x="1074" y="10959"/>
                      <a:pt x="1135" y="10954"/>
                    </a:cubicBezTo>
                    <a:cubicBezTo>
                      <a:pt x="1438" y="10954"/>
                      <a:pt x="1742" y="10994"/>
                      <a:pt x="2046" y="10994"/>
                    </a:cubicBezTo>
                    <a:lnTo>
                      <a:pt x="3302" y="11075"/>
                    </a:lnTo>
                    <a:lnTo>
                      <a:pt x="3423" y="11075"/>
                    </a:lnTo>
                    <a:lnTo>
                      <a:pt x="3970" y="11116"/>
                    </a:lnTo>
                    <a:lnTo>
                      <a:pt x="5368" y="11197"/>
                    </a:lnTo>
                    <a:cubicBezTo>
                      <a:pt x="5652" y="11237"/>
                      <a:pt x="5955" y="11258"/>
                      <a:pt x="6259" y="11258"/>
                    </a:cubicBezTo>
                    <a:lnTo>
                      <a:pt x="6340" y="11258"/>
                    </a:lnTo>
                    <a:cubicBezTo>
                      <a:pt x="6381" y="11258"/>
                      <a:pt x="6421" y="11237"/>
                      <a:pt x="6462" y="11237"/>
                    </a:cubicBezTo>
                    <a:cubicBezTo>
                      <a:pt x="6502" y="11217"/>
                      <a:pt x="6543" y="11197"/>
                      <a:pt x="6583" y="11177"/>
                    </a:cubicBezTo>
                    <a:cubicBezTo>
                      <a:pt x="6725" y="11075"/>
                      <a:pt x="6806" y="10913"/>
                      <a:pt x="6806" y="10751"/>
                    </a:cubicBezTo>
                    <a:cubicBezTo>
                      <a:pt x="6806" y="10691"/>
                      <a:pt x="6826" y="10630"/>
                      <a:pt x="6826" y="10569"/>
                    </a:cubicBezTo>
                    <a:cubicBezTo>
                      <a:pt x="6867" y="10326"/>
                      <a:pt x="6907" y="10063"/>
                      <a:pt x="6968" y="9819"/>
                    </a:cubicBezTo>
                    <a:cubicBezTo>
                      <a:pt x="7049" y="9374"/>
                      <a:pt x="7151" y="8948"/>
                      <a:pt x="7272" y="8523"/>
                    </a:cubicBezTo>
                    <a:lnTo>
                      <a:pt x="7333" y="8300"/>
                    </a:lnTo>
                    <a:cubicBezTo>
                      <a:pt x="7414" y="7976"/>
                      <a:pt x="7515" y="7652"/>
                      <a:pt x="7616" y="7308"/>
                    </a:cubicBezTo>
                    <a:lnTo>
                      <a:pt x="7616" y="7287"/>
                    </a:lnTo>
                    <a:cubicBezTo>
                      <a:pt x="7637" y="7186"/>
                      <a:pt x="7657" y="7105"/>
                      <a:pt x="7677" y="7024"/>
                    </a:cubicBezTo>
                    <a:cubicBezTo>
                      <a:pt x="7839" y="6558"/>
                      <a:pt x="7961" y="6092"/>
                      <a:pt x="8082" y="5606"/>
                    </a:cubicBezTo>
                    <a:cubicBezTo>
                      <a:pt x="8123" y="5505"/>
                      <a:pt x="8143" y="5404"/>
                      <a:pt x="8163" y="5282"/>
                    </a:cubicBezTo>
                    <a:cubicBezTo>
                      <a:pt x="8447" y="4229"/>
                      <a:pt x="8771" y="3135"/>
                      <a:pt x="8771" y="2041"/>
                    </a:cubicBezTo>
                    <a:lnTo>
                      <a:pt x="8771" y="1940"/>
                    </a:lnTo>
                    <a:lnTo>
                      <a:pt x="8771" y="1778"/>
                    </a:lnTo>
                    <a:cubicBezTo>
                      <a:pt x="8650" y="1595"/>
                      <a:pt x="8508" y="1433"/>
                      <a:pt x="8346" y="1271"/>
                    </a:cubicBezTo>
                    <a:cubicBezTo>
                      <a:pt x="8103" y="988"/>
                      <a:pt x="7799" y="765"/>
                      <a:pt x="7495" y="562"/>
                    </a:cubicBezTo>
                    <a:cubicBezTo>
                      <a:pt x="7232" y="400"/>
                      <a:pt x="6968" y="279"/>
                      <a:pt x="6685" y="198"/>
                    </a:cubicBezTo>
                    <a:cubicBezTo>
                      <a:pt x="6523" y="157"/>
                      <a:pt x="6381" y="117"/>
                      <a:pt x="6219" y="97"/>
                    </a:cubicBezTo>
                    <a:lnTo>
                      <a:pt x="6158" y="97"/>
                    </a:lnTo>
                    <a:lnTo>
                      <a:pt x="6097" y="76"/>
                    </a:lnTo>
                    <a:lnTo>
                      <a:pt x="5449" y="76"/>
                    </a:lnTo>
                    <a:cubicBezTo>
                      <a:pt x="5328" y="56"/>
                      <a:pt x="5186" y="36"/>
                      <a:pt x="5064" y="36"/>
                    </a:cubicBezTo>
                    <a:lnTo>
                      <a:pt x="3201" y="36"/>
                    </a:lnTo>
                    <a:lnTo>
                      <a:pt x="2897" y="16"/>
                    </a:lnTo>
                    <a:cubicBezTo>
                      <a:pt x="2694" y="5"/>
                      <a:pt x="2492" y="0"/>
                      <a:pt x="2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98"/>
              <p:cNvSpPr/>
              <p:nvPr/>
            </p:nvSpPr>
            <p:spPr>
              <a:xfrm>
                <a:off x="-917146" y="1730742"/>
                <a:ext cx="320478" cy="146589"/>
              </a:xfrm>
              <a:custGeom>
                <a:avLst/>
                <a:gdLst/>
                <a:ahLst/>
                <a:cxnLst/>
                <a:rect l="l" t="t" r="r" b="b"/>
                <a:pathLst>
                  <a:path w="3323" h="1520" extrusionOk="0">
                    <a:moveTo>
                      <a:pt x="1" y="1"/>
                    </a:moveTo>
                    <a:lnTo>
                      <a:pt x="1" y="1"/>
                    </a:lnTo>
                    <a:cubicBezTo>
                      <a:pt x="41" y="223"/>
                      <a:pt x="102" y="426"/>
                      <a:pt x="183" y="628"/>
                    </a:cubicBezTo>
                    <a:cubicBezTo>
                      <a:pt x="284" y="953"/>
                      <a:pt x="487" y="1236"/>
                      <a:pt x="791" y="1439"/>
                    </a:cubicBezTo>
                    <a:cubicBezTo>
                      <a:pt x="892" y="1479"/>
                      <a:pt x="1014" y="1520"/>
                      <a:pt x="1155" y="1520"/>
                    </a:cubicBezTo>
                    <a:cubicBezTo>
                      <a:pt x="1216" y="1520"/>
                      <a:pt x="1277" y="1520"/>
                      <a:pt x="1338" y="1499"/>
                    </a:cubicBezTo>
                    <a:cubicBezTo>
                      <a:pt x="1419" y="1479"/>
                      <a:pt x="1500" y="1459"/>
                      <a:pt x="1581" y="1439"/>
                    </a:cubicBezTo>
                    <a:cubicBezTo>
                      <a:pt x="1925" y="1317"/>
                      <a:pt x="2269" y="1115"/>
                      <a:pt x="2553" y="872"/>
                    </a:cubicBezTo>
                    <a:cubicBezTo>
                      <a:pt x="2816" y="669"/>
                      <a:pt x="3080" y="446"/>
                      <a:pt x="3323" y="223"/>
                    </a:cubicBezTo>
                    <a:cubicBezTo>
                      <a:pt x="3059" y="163"/>
                      <a:pt x="2796" y="142"/>
                      <a:pt x="2533" y="122"/>
                    </a:cubicBezTo>
                    <a:cubicBezTo>
                      <a:pt x="1783" y="61"/>
                      <a:pt x="1054" y="61"/>
                      <a:pt x="305" y="21"/>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98"/>
              <p:cNvSpPr/>
              <p:nvPr/>
            </p:nvSpPr>
            <p:spPr>
              <a:xfrm>
                <a:off x="-897569" y="1643850"/>
                <a:ext cx="297043" cy="153436"/>
              </a:xfrm>
              <a:custGeom>
                <a:avLst/>
                <a:gdLst/>
                <a:ahLst/>
                <a:cxnLst/>
                <a:rect l="l" t="t" r="r" b="b"/>
                <a:pathLst>
                  <a:path w="3080" h="1591" extrusionOk="0">
                    <a:moveTo>
                      <a:pt x="513" y="1"/>
                    </a:moveTo>
                    <a:cubicBezTo>
                      <a:pt x="362" y="1"/>
                      <a:pt x="228" y="77"/>
                      <a:pt x="162" y="274"/>
                    </a:cubicBezTo>
                    <a:cubicBezTo>
                      <a:pt x="0" y="719"/>
                      <a:pt x="284" y="1226"/>
                      <a:pt x="507" y="1590"/>
                    </a:cubicBezTo>
                    <a:lnTo>
                      <a:pt x="2472" y="1469"/>
                    </a:lnTo>
                    <a:cubicBezTo>
                      <a:pt x="2715" y="1347"/>
                      <a:pt x="3079" y="1165"/>
                      <a:pt x="3039" y="820"/>
                    </a:cubicBezTo>
                    <a:cubicBezTo>
                      <a:pt x="3007" y="567"/>
                      <a:pt x="2715" y="450"/>
                      <a:pt x="2424" y="450"/>
                    </a:cubicBezTo>
                    <a:cubicBezTo>
                      <a:pt x="2343" y="450"/>
                      <a:pt x="2263" y="459"/>
                      <a:pt x="2188" y="476"/>
                    </a:cubicBezTo>
                    <a:cubicBezTo>
                      <a:pt x="1804" y="588"/>
                      <a:pt x="1471" y="813"/>
                      <a:pt x="1238" y="1113"/>
                    </a:cubicBezTo>
                    <a:lnTo>
                      <a:pt x="1238" y="1113"/>
                    </a:lnTo>
                    <a:cubicBezTo>
                      <a:pt x="1315" y="914"/>
                      <a:pt x="1311" y="681"/>
                      <a:pt x="1216" y="476"/>
                    </a:cubicBezTo>
                    <a:cubicBezTo>
                      <a:pt x="1112" y="243"/>
                      <a:pt x="784" y="1"/>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98"/>
              <p:cNvSpPr/>
              <p:nvPr/>
            </p:nvSpPr>
            <p:spPr>
              <a:xfrm>
                <a:off x="-811640" y="1352409"/>
                <a:ext cx="189606" cy="261160"/>
              </a:xfrm>
              <a:custGeom>
                <a:avLst/>
                <a:gdLst/>
                <a:ahLst/>
                <a:cxnLst/>
                <a:rect l="l" t="t" r="r" b="b"/>
                <a:pathLst>
                  <a:path w="1966" h="2708" extrusionOk="0">
                    <a:moveTo>
                      <a:pt x="1063" y="0"/>
                    </a:moveTo>
                    <a:cubicBezTo>
                      <a:pt x="673" y="0"/>
                      <a:pt x="315" y="268"/>
                      <a:pt x="244" y="662"/>
                    </a:cubicBezTo>
                    <a:lnTo>
                      <a:pt x="61" y="1776"/>
                    </a:lnTo>
                    <a:cubicBezTo>
                      <a:pt x="1" y="2222"/>
                      <a:pt x="325" y="2627"/>
                      <a:pt x="770" y="2688"/>
                    </a:cubicBezTo>
                    <a:cubicBezTo>
                      <a:pt x="829" y="2701"/>
                      <a:pt x="887" y="2707"/>
                      <a:pt x="944" y="2707"/>
                    </a:cubicBezTo>
                    <a:cubicBezTo>
                      <a:pt x="1322" y="2707"/>
                      <a:pt x="1655" y="2430"/>
                      <a:pt x="1743" y="2060"/>
                    </a:cubicBezTo>
                    <a:lnTo>
                      <a:pt x="1925" y="926"/>
                    </a:lnTo>
                    <a:cubicBezTo>
                      <a:pt x="1965" y="480"/>
                      <a:pt x="1662" y="75"/>
                      <a:pt x="1216" y="14"/>
                    </a:cubicBezTo>
                    <a:cubicBezTo>
                      <a:pt x="1165" y="5"/>
                      <a:pt x="1114" y="0"/>
                      <a:pt x="1063" y="0"/>
                    </a:cubicBezTo>
                    <a:close/>
                  </a:path>
                </a:pathLst>
              </a:custGeom>
              <a:solidFill>
                <a:srgbClr val="4F2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98"/>
              <p:cNvSpPr/>
              <p:nvPr/>
            </p:nvSpPr>
            <p:spPr>
              <a:xfrm>
                <a:off x="-665146" y="1482603"/>
                <a:ext cx="69439" cy="59021"/>
              </a:xfrm>
              <a:custGeom>
                <a:avLst/>
                <a:gdLst/>
                <a:ahLst/>
                <a:cxnLst/>
                <a:rect l="l" t="t" r="r" b="b"/>
                <a:pathLst>
                  <a:path w="720" h="612" extrusionOk="0">
                    <a:moveTo>
                      <a:pt x="387" y="1"/>
                    </a:moveTo>
                    <a:cubicBezTo>
                      <a:pt x="325" y="1"/>
                      <a:pt x="262" y="19"/>
                      <a:pt x="203" y="62"/>
                    </a:cubicBezTo>
                    <a:cubicBezTo>
                      <a:pt x="1" y="224"/>
                      <a:pt x="82" y="568"/>
                      <a:pt x="345" y="609"/>
                    </a:cubicBezTo>
                    <a:cubicBezTo>
                      <a:pt x="359" y="610"/>
                      <a:pt x="373" y="611"/>
                      <a:pt x="386" y="611"/>
                    </a:cubicBezTo>
                    <a:cubicBezTo>
                      <a:pt x="534" y="611"/>
                      <a:pt x="671" y="512"/>
                      <a:pt x="690" y="345"/>
                    </a:cubicBezTo>
                    <a:cubicBezTo>
                      <a:pt x="719" y="151"/>
                      <a:pt x="562" y="1"/>
                      <a:pt x="387" y="1"/>
                    </a:cubicBezTo>
                    <a:close/>
                  </a:path>
                </a:pathLst>
              </a:custGeom>
              <a:solidFill>
                <a:srgbClr val="4F2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98"/>
              <p:cNvSpPr/>
              <p:nvPr/>
            </p:nvSpPr>
            <p:spPr>
              <a:xfrm>
                <a:off x="-847902" y="1450970"/>
                <a:ext cx="67606" cy="57960"/>
              </a:xfrm>
              <a:custGeom>
                <a:avLst/>
                <a:gdLst/>
                <a:ahLst/>
                <a:cxnLst/>
                <a:rect l="l" t="t" r="r" b="b"/>
                <a:pathLst>
                  <a:path w="701" h="601" extrusionOk="0">
                    <a:moveTo>
                      <a:pt x="384" y="1"/>
                    </a:moveTo>
                    <a:cubicBezTo>
                      <a:pt x="134" y="1"/>
                      <a:pt x="1" y="262"/>
                      <a:pt x="134" y="471"/>
                    </a:cubicBezTo>
                    <a:cubicBezTo>
                      <a:pt x="198" y="560"/>
                      <a:pt x="292" y="600"/>
                      <a:pt x="383" y="600"/>
                    </a:cubicBezTo>
                    <a:cubicBezTo>
                      <a:pt x="522" y="600"/>
                      <a:pt x="656" y="508"/>
                      <a:pt x="680" y="349"/>
                    </a:cubicBezTo>
                    <a:cubicBezTo>
                      <a:pt x="701" y="167"/>
                      <a:pt x="599" y="25"/>
                      <a:pt x="437" y="5"/>
                    </a:cubicBezTo>
                    <a:cubicBezTo>
                      <a:pt x="419" y="2"/>
                      <a:pt x="401" y="1"/>
                      <a:pt x="384" y="1"/>
                    </a:cubicBezTo>
                    <a:close/>
                  </a:path>
                </a:pathLst>
              </a:custGeom>
              <a:solidFill>
                <a:srgbClr val="4F2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98"/>
              <p:cNvSpPr/>
              <p:nvPr/>
            </p:nvSpPr>
            <p:spPr>
              <a:xfrm>
                <a:off x="-1831405" y="1726884"/>
                <a:ext cx="1115647" cy="302339"/>
              </a:xfrm>
              <a:custGeom>
                <a:avLst/>
                <a:gdLst/>
                <a:ahLst/>
                <a:cxnLst/>
                <a:rect l="l" t="t" r="r" b="b"/>
                <a:pathLst>
                  <a:path w="11568" h="3135" extrusionOk="0">
                    <a:moveTo>
                      <a:pt x="568" y="0"/>
                    </a:moveTo>
                    <a:lnTo>
                      <a:pt x="447" y="284"/>
                    </a:lnTo>
                    <a:cubicBezTo>
                      <a:pt x="285" y="608"/>
                      <a:pt x="143" y="952"/>
                      <a:pt x="1" y="1296"/>
                    </a:cubicBezTo>
                    <a:cubicBezTo>
                      <a:pt x="1095" y="1843"/>
                      <a:pt x="2168" y="2431"/>
                      <a:pt x="3201" y="3079"/>
                    </a:cubicBezTo>
                    <a:cubicBezTo>
                      <a:pt x="3716" y="3110"/>
                      <a:pt x="4375" y="3134"/>
                      <a:pt x="5098" y="3134"/>
                    </a:cubicBezTo>
                    <a:cubicBezTo>
                      <a:pt x="7676" y="3134"/>
                      <a:pt x="11061" y="2826"/>
                      <a:pt x="11567" y="1418"/>
                    </a:cubicBezTo>
                    <a:cubicBezTo>
                      <a:pt x="11365" y="1215"/>
                      <a:pt x="11162" y="1033"/>
                      <a:pt x="10959" y="871"/>
                    </a:cubicBezTo>
                    <a:cubicBezTo>
                      <a:pt x="10090" y="224"/>
                      <a:pt x="9168" y="39"/>
                      <a:pt x="8223" y="39"/>
                    </a:cubicBezTo>
                    <a:cubicBezTo>
                      <a:pt x="6947" y="39"/>
                      <a:pt x="5628" y="377"/>
                      <a:pt x="4335" y="377"/>
                    </a:cubicBezTo>
                    <a:cubicBezTo>
                      <a:pt x="3975" y="377"/>
                      <a:pt x="3617" y="351"/>
                      <a:pt x="3262" y="284"/>
                    </a:cubicBezTo>
                    <a:cubicBezTo>
                      <a:pt x="2371" y="162"/>
                      <a:pt x="1459" y="101"/>
                      <a:pt x="5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98"/>
              <p:cNvSpPr/>
              <p:nvPr/>
            </p:nvSpPr>
            <p:spPr>
              <a:xfrm>
                <a:off x="-2057944" y="1557536"/>
                <a:ext cx="224711" cy="224127"/>
              </a:xfrm>
              <a:custGeom>
                <a:avLst/>
                <a:gdLst/>
                <a:ahLst/>
                <a:cxnLst/>
                <a:rect l="l" t="t" r="r" b="b"/>
                <a:pathLst>
                  <a:path w="2330" h="2324" extrusionOk="0">
                    <a:moveTo>
                      <a:pt x="547" y="0"/>
                    </a:moveTo>
                    <a:cubicBezTo>
                      <a:pt x="530" y="0"/>
                      <a:pt x="516" y="5"/>
                      <a:pt x="507" y="14"/>
                    </a:cubicBezTo>
                    <a:cubicBezTo>
                      <a:pt x="365" y="136"/>
                      <a:pt x="1236" y="885"/>
                      <a:pt x="1236" y="885"/>
                    </a:cubicBezTo>
                    <a:cubicBezTo>
                      <a:pt x="1236" y="885"/>
                      <a:pt x="468" y="309"/>
                      <a:pt x="197" y="309"/>
                    </a:cubicBezTo>
                    <a:cubicBezTo>
                      <a:pt x="164" y="309"/>
                      <a:pt x="138" y="318"/>
                      <a:pt x="122" y="338"/>
                    </a:cubicBezTo>
                    <a:cubicBezTo>
                      <a:pt x="0" y="520"/>
                      <a:pt x="1054" y="1128"/>
                      <a:pt x="1054" y="1128"/>
                    </a:cubicBezTo>
                    <a:cubicBezTo>
                      <a:pt x="1054" y="1128"/>
                      <a:pt x="355" y="758"/>
                      <a:pt x="118" y="758"/>
                    </a:cubicBezTo>
                    <a:cubicBezTo>
                      <a:pt x="73" y="758"/>
                      <a:pt x="44" y="771"/>
                      <a:pt x="41" y="804"/>
                    </a:cubicBezTo>
                    <a:cubicBezTo>
                      <a:pt x="21" y="925"/>
                      <a:pt x="892" y="1391"/>
                      <a:pt x="892" y="1391"/>
                    </a:cubicBezTo>
                    <a:cubicBezTo>
                      <a:pt x="892" y="1391"/>
                      <a:pt x="450" y="1202"/>
                      <a:pt x="234" y="1202"/>
                    </a:cubicBezTo>
                    <a:cubicBezTo>
                      <a:pt x="176" y="1202"/>
                      <a:pt x="135" y="1215"/>
                      <a:pt x="122" y="1250"/>
                    </a:cubicBezTo>
                    <a:cubicBezTo>
                      <a:pt x="61" y="1412"/>
                      <a:pt x="1864" y="2323"/>
                      <a:pt x="1864" y="2323"/>
                    </a:cubicBezTo>
                    <a:lnTo>
                      <a:pt x="2330" y="1614"/>
                    </a:lnTo>
                    <a:cubicBezTo>
                      <a:pt x="2330" y="1614"/>
                      <a:pt x="2057" y="114"/>
                      <a:pt x="1798" y="114"/>
                    </a:cubicBezTo>
                    <a:cubicBezTo>
                      <a:pt x="1793" y="114"/>
                      <a:pt x="1788" y="114"/>
                      <a:pt x="1783" y="115"/>
                    </a:cubicBezTo>
                    <a:cubicBezTo>
                      <a:pt x="1641" y="136"/>
                      <a:pt x="1742" y="865"/>
                      <a:pt x="1742" y="865"/>
                    </a:cubicBezTo>
                    <a:cubicBezTo>
                      <a:pt x="1742" y="865"/>
                      <a:pt x="789" y="0"/>
                      <a:pt x="547" y="0"/>
                    </a:cubicBezTo>
                    <a:close/>
                  </a:path>
                </a:pathLst>
              </a:custGeom>
              <a:solidFill>
                <a:srgbClr val="4F2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98"/>
              <p:cNvSpPr/>
              <p:nvPr/>
            </p:nvSpPr>
            <p:spPr>
              <a:xfrm>
                <a:off x="-1956392" y="1658508"/>
                <a:ext cx="82844" cy="84481"/>
              </a:xfrm>
              <a:custGeom>
                <a:avLst/>
                <a:gdLst/>
                <a:ahLst/>
                <a:cxnLst/>
                <a:rect l="l" t="t" r="r" b="b"/>
                <a:pathLst>
                  <a:path w="859" h="876" extrusionOk="0">
                    <a:moveTo>
                      <a:pt x="615" y="578"/>
                    </a:moveTo>
                    <a:cubicBezTo>
                      <a:pt x="613" y="578"/>
                      <a:pt x="615" y="581"/>
                      <a:pt x="629" y="587"/>
                    </a:cubicBezTo>
                    <a:cubicBezTo>
                      <a:pt x="642" y="587"/>
                      <a:pt x="620" y="578"/>
                      <a:pt x="615" y="578"/>
                    </a:cubicBezTo>
                    <a:close/>
                    <a:moveTo>
                      <a:pt x="118" y="0"/>
                    </a:moveTo>
                    <a:cubicBezTo>
                      <a:pt x="73" y="0"/>
                      <a:pt x="28" y="27"/>
                      <a:pt x="1" y="81"/>
                    </a:cubicBezTo>
                    <a:cubicBezTo>
                      <a:pt x="1" y="101"/>
                      <a:pt x="1" y="142"/>
                      <a:pt x="1" y="182"/>
                    </a:cubicBezTo>
                    <a:cubicBezTo>
                      <a:pt x="61" y="506"/>
                      <a:pt x="304" y="770"/>
                      <a:pt x="629" y="871"/>
                    </a:cubicBezTo>
                    <a:cubicBezTo>
                      <a:pt x="640" y="874"/>
                      <a:pt x="651" y="875"/>
                      <a:pt x="662" y="875"/>
                    </a:cubicBezTo>
                    <a:cubicBezTo>
                      <a:pt x="801" y="875"/>
                      <a:pt x="859" y="645"/>
                      <a:pt x="689" y="608"/>
                    </a:cubicBezTo>
                    <a:lnTo>
                      <a:pt x="669" y="608"/>
                    </a:lnTo>
                    <a:lnTo>
                      <a:pt x="629" y="587"/>
                    </a:lnTo>
                    <a:lnTo>
                      <a:pt x="588" y="587"/>
                    </a:lnTo>
                    <a:lnTo>
                      <a:pt x="507" y="527"/>
                    </a:lnTo>
                    <a:cubicBezTo>
                      <a:pt x="507" y="527"/>
                      <a:pt x="487" y="506"/>
                      <a:pt x="466" y="506"/>
                    </a:cubicBezTo>
                    <a:cubicBezTo>
                      <a:pt x="466" y="506"/>
                      <a:pt x="446" y="486"/>
                      <a:pt x="446" y="486"/>
                    </a:cubicBezTo>
                    <a:cubicBezTo>
                      <a:pt x="426" y="466"/>
                      <a:pt x="406" y="446"/>
                      <a:pt x="385" y="425"/>
                    </a:cubicBezTo>
                    <a:lnTo>
                      <a:pt x="365" y="405"/>
                    </a:lnTo>
                    <a:cubicBezTo>
                      <a:pt x="345" y="385"/>
                      <a:pt x="345" y="365"/>
                      <a:pt x="325" y="365"/>
                    </a:cubicBezTo>
                    <a:cubicBezTo>
                      <a:pt x="304" y="324"/>
                      <a:pt x="304" y="304"/>
                      <a:pt x="284" y="263"/>
                    </a:cubicBezTo>
                    <a:cubicBezTo>
                      <a:pt x="274" y="253"/>
                      <a:pt x="274" y="253"/>
                      <a:pt x="277" y="253"/>
                    </a:cubicBezTo>
                    <a:cubicBezTo>
                      <a:pt x="279" y="253"/>
                      <a:pt x="284" y="253"/>
                      <a:pt x="284" y="243"/>
                    </a:cubicBezTo>
                    <a:cubicBezTo>
                      <a:pt x="284" y="243"/>
                      <a:pt x="264" y="223"/>
                      <a:pt x="264" y="203"/>
                    </a:cubicBezTo>
                    <a:cubicBezTo>
                      <a:pt x="264" y="162"/>
                      <a:pt x="244" y="142"/>
                      <a:pt x="244" y="101"/>
                    </a:cubicBezTo>
                    <a:cubicBezTo>
                      <a:pt x="244" y="81"/>
                      <a:pt x="223" y="41"/>
                      <a:pt x="183" y="20"/>
                    </a:cubicBezTo>
                    <a:cubicBezTo>
                      <a:pt x="163" y="7"/>
                      <a:pt x="140" y="0"/>
                      <a:pt x="118" y="0"/>
                    </a:cubicBezTo>
                    <a:close/>
                  </a:path>
                </a:pathLst>
              </a:custGeom>
              <a:solidFill>
                <a:srgbClr val="4F2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98"/>
              <p:cNvSpPr/>
              <p:nvPr/>
            </p:nvSpPr>
            <p:spPr>
              <a:xfrm>
                <a:off x="-1880204" y="1703353"/>
                <a:ext cx="111488" cy="111485"/>
              </a:xfrm>
              <a:custGeom>
                <a:avLst/>
                <a:gdLst/>
                <a:ahLst/>
                <a:cxnLst/>
                <a:rect l="l" t="t" r="r" b="b"/>
                <a:pathLst>
                  <a:path w="1156" h="1156" extrusionOk="0">
                    <a:moveTo>
                      <a:pt x="325" y="1"/>
                    </a:moveTo>
                    <a:lnTo>
                      <a:pt x="1" y="811"/>
                    </a:lnTo>
                    <a:lnTo>
                      <a:pt x="811" y="1156"/>
                    </a:lnTo>
                    <a:lnTo>
                      <a:pt x="1155" y="285"/>
                    </a:lnTo>
                    <a:lnTo>
                      <a:pt x="325" y="1"/>
                    </a:lnTo>
                    <a:close/>
                  </a:path>
                </a:pathLst>
              </a:custGeom>
              <a:solidFill>
                <a:srgbClr val="4F2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98"/>
              <p:cNvSpPr/>
              <p:nvPr/>
            </p:nvSpPr>
            <p:spPr>
              <a:xfrm rot="9000009">
                <a:off x="-648603" y="1835684"/>
                <a:ext cx="566684" cy="1022149"/>
              </a:xfrm>
              <a:custGeom>
                <a:avLst/>
                <a:gdLst/>
                <a:ahLst/>
                <a:cxnLst/>
                <a:rect l="l" t="t" r="r" b="b"/>
                <a:pathLst>
                  <a:path w="5876" h="10599" extrusionOk="0">
                    <a:moveTo>
                      <a:pt x="4174" y="1"/>
                    </a:moveTo>
                    <a:cubicBezTo>
                      <a:pt x="3870" y="872"/>
                      <a:pt x="3566" y="1723"/>
                      <a:pt x="3303" y="2594"/>
                    </a:cubicBezTo>
                    <a:cubicBezTo>
                      <a:pt x="2675" y="5105"/>
                      <a:pt x="1" y="6929"/>
                      <a:pt x="629" y="9805"/>
                    </a:cubicBezTo>
                    <a:cubicBezTo>
                      <a:pt x="690" y="10088"/>
                      <a:pt x="771" y="10332"/>
                      <a:pt x="872" y="10595"/>
                    </a:cubicBezTo>
                    <a:cubicBezTo>
                      <a:pt x="903" y="10598"/>
                      <a:pt x="935" y="10599"/>
                      <a:pt x="966" y="10599"/>
                    </a:cubicBezTo>
                    <a:cubicBezTo>
                      <a:pt x="2868" y="10599"/>
                      <a:pt x="5018" y="5840"/>
                      <a:pt x="5875" y="3688"/>
                    </a:cubicBezTo>
                    <a:cubicBezTo>
                      <a:pt x="5713" y="2472"/>
                      <a:pt x="5612" y="1257"/>
                      <a:pt x="5571" y="21"/>
                    </a:cubicBezTo>
                    <a:cubicBezTo>
                      <a:pt x="5207" y="21"/>
                      <a:pt x="4842" y="1"/>
                      <a:pt x="4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98"/>
              <p:cNvSpPr/>
              <p:nvPr/>
            </p:nvSpPr>
            <p:spPr>
              <a:xfrm rot="9000009">
                <a:off x="-215315" y="2874688"/>
                <a:ext cx="207154" cy="244375"/>
              </a:xfrm>
              <a:custGeom>
                <a:avLst/>
                <a:gdLst/>
                <a:ahLst/>
                <a:cxnLst/>
                <a:rect l="l" t="t" r="r" b="b"/>
                <a:pathLst>
                  <a:path w="2148" h="2534" extrusionOk="0">
                    <a:moveTo>
                      <a:pt x="1085" y="0"/>
                    </a:moveTo>
                    <a:cubicBezTo>
                      <a:pt x="1081" y="0"/>
                      <a:pt x="1078" y="1"/>
                      <a:pt x="1074" y="1"/>
                    </a:cubicBezTo>
                    <a:cubicBezTo>
                      <a:pt x="851" y="62"/>
                      <a:pt x="1094" y="1237"/>
                      <a:pt x="1094" y="1237"/>
                    </a:cubicBezTo>
                    <a:cubicBezTo>
                      <a:pt x="1094" y="1237"/>
                      <a:pt x="806" y="202"/>
                      <a:pt x="623" y="202"/>
                    </a:cubicBezTo>
                    <a:cubicBezTo>
                      <a:pt x="618" y="202"/>
                      <a:pt x="613" y="202"/>
                      <a:pt x="608" y="204"/>
                    </a:cubicBezTo>
                    <a:cubicBezTo>
                      <a:pt x="426" y="285"/>
                      <a:pt x="871" y="1703"/>
                      <a:pt x="871" y="1703"/>
                    </a:cubicBezTo>
                    <a:cubicBezTo>
                      <a:pt x="871" y="1703"/>
                      <a:pt x="396" y="1397"/>
                      <a:pt x="219" y="1397"/>
                    </a:cubicBezTo>
                    <a:cubicBezTo>
                      <a:pt x="193" y="1397"/>
                      <a:pt x="173" y="1404"/>
                      <a:pt x="162" y="1419"/>
                    </a:cubicBezTo>
                    <a:cubicBezTo>
                      <a:pt x="0" y="1622"/>
                      <a:pt x="1297" y="2533"/>
                      <a:pt x="1297" y="2533"/>
                    </a:cubicBezTo>
                    <a:lnTo>
                      <a:pt x="2147" y="2392"/>
                    </a:lnTo>
                    <a:cubicBezTo>
                      <a:pt x="2147" y="2392"/>
                      <a:pt x="2066" y="386"/>
                      <a:pt x="1904" y="366"/>
                    </a:cubicBezTo>
                    <a:cubicBezTo>
                      <a:pt x="1722" y="366"/>
                      <a:pt x="1722" y="1116"/>
                      <a:pt x="1722" y="1116"/>
                    </a:cubicBezTo>
                    <a:cubicBezTo>
                      <a:pt x="1722" y="1116"/>
                      <a:pt x="1661" y="123"/>
                      <a:pt x="1540" y="103"/>
                    </a:cubicBezTo>
                    <a:cubicBezTo>
                      <a:pt x="1534" y="101"/>
                      <a:pt x="1529" y="100"/>
                      <a:pt x="1524" y="100"/>
                    </a:cubicBezTo>
                    <a:cubicBezTo>
                      <a:pt x="1341" y="100"/>
                      <a:pt x="1418" y="1156"/>
                      <a:pt x="1418" y="1156"/>
                    </a:cubicBezTo>
                    <a:cubicBezTo>
                      <a:pt x="1418" y="1156"/>
                      <a:pt x="1301" y="0"/>
                      <a:pt x="1085" y="0"/>
                    </a:cubicBezTo>
                    <a:close/>
                  </a:path>
                </a:pathLst>
              </a:custGeom>
              <a:solidFill>
                <a:srgbClr val="4F2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98"/>
              <p:cNvSpPr/>
              <p:nvPr/>
            </p:nvSpPr>
            <p:spPr>
              <a:xfrm rot="9000009">
                <a:off x="-201933" y="2942614"/>
                <a:ext cx="60661" cy="92677"/>
              </a:xfrm>
              <a:custGeom>
                <a:avLst/>
                <a:gdLst/>
                <a:ahLst/>
                <a:cxnLst/>
                <a:rect l="l" t="t" r="r" b="b"/>
                <a:pathLst>
                  <a:path w="629" h="961" extrusionOk="0">
                    <a:moveTo>
                      <a:pt x="155" y="1"/>
                    </a:moveTo>
                    <a:cubicBezTo>
                      <a:pt x="105" y="1"/>
                      <a:pt x="56" y="24"/>
                      <a:pt x="41" y="69"/>
                    </a:cubicBezTo>
                    <a:cubicBezTo>
                      <a:pt x="0" y="130"/>
                      <a:pt x="20" y="191"/>
                      <a:pt x="81" y="231"/>
                    </a:cubicBezTo>
                    <a:lnTo>
                      <a:pt x="122" y="272"/>
                    </a:lnTo>
                    <a:lnTo>
                      <a:pt x="142" y="272"/>
                    </a:lnTo>
                    <a:cubicBezTo>
                      <a:pt x="162" y="292"/>
                      <a:pt x="182" y="312"/>
                      <a:pt x="203" y="332"/>
                    </a:cubicBezTo>
                    <a:cubicBezTo>
                      <a:pt x="203" y="332"/>
                      <a:pt x="223" y="353"/>
                      <a:pt x="223" y="353"/>
                    </a:cubicBezTo>
                    <a:lnTo>
                      <a:pt x="243" y="393"/>
                    </a:lnTo>
                    <a:cubicBezTo>
                      <a:pt x="263" y="434"/>
                      <a:pt x="284" y="454"/>
                      <a:pt x="304" y="494"/>
                    </a:cubicBezTo>
                    <a:cubicBezTo>
                      <a:pt x="284" y="494"/>
                      <a:pt x="284" y="494"/>
                      <a:pt x="304" y="515"/>
                    </a:cubicBezTo>
                    <a:lnTo>
                      <a:pt x="304" y="555"/>
                    </a:lnTo>
                    <a:cubicBezTo>
                      <a:pt x="304" y="596"/>
                      <a:pt x="324" y="616"/>
                      <a:pt x="324" y="657"/>
                    </a:cubicBezTo>
                    <a:cubicBezTo>
                      <a:pt x="324" y="657"/>
                      <a:pt x="324" y="677"/>
                      <a:pt x="324" y="677"/>
                    </a:cubicBezTo>
                    <a:lnTo>
                      <a:pt x="324" y="738"/>
                    </a:lnTo>
                    <a:cubicBezTo>
                      <a:pt x="324" y="758"/>
                      <a:pt x="324" y="798"/>
                      <a:pt x="324" y="839"/>
                    </a:cubicBezTo>
                    <a:cubicBezTo>
                      <a:pt x="324" y="920"/>
                      <a:pt x="385" y="960"/>
                      <a:pt x="466" y="960"/>
                    </a:cubicBezTo>
                    <a:cubicBezTo>
                      <a:pt x="527" y="960"/>
                      <a:pt x="588" y="900"/>
                      <a:pt x="588" y="839"/>
                    </a:cubicBezTo>
                    <a:lnTo>
                      <a:pt x="608" y="859"/>
                    </a:lnTo>
                    <a:cubicBezTo>
                      <a:pt x="628" y="515"/>
                      <a:pt x="486" y="191"/>
                      <a:pt x="203" y="8"/>
                    </a:cubicBezTo>
                    <a:cubicBezTo>
                      <a:pt x="187" y="3"/>
                      <a:pt x="171" y="1"/>
                      <a:pt x="155" y="1"/>
                    </a:cubicBezTo>
                    <a:close/>
                  </a:path>
                </a:pathLst>
              </a:custGeom>
              <a:solidFill>
                <a:srgbClr val="4F2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98"/>
              <p:cNvSpPr/>
              <p:nvPr/>
            </p:nvSpPr>
            <p:spPr>
              <a:xfrm rot="9000009">
                <a:off x="-283654" y="2853572"/>
                <a:ext cx="93837" cy="87952"/>
              </a:xfrm>
              <a:custGeom>
                <a:avLst/>
                <a:gdLst/>
                <a:ahLst/>
                <a:cxnLst/>
                <a:rect l="l" t="t" r="r" b="b"/>
                <a:pathLst>
                  <a:path w="973" h="912" extrusionOk="0">
                    <a:moveTo>
                      <a:pt x="102" y="0"/>
                    </a:moveTo>
                    <a:lnTo>
                      <a:pt x="0" y="871"/>
                    </a:lnTo>
                    <a:lnTo>
                      <a:pt x="952" y="912"/>
                    </a:lnTo>
                    <a:lnTo>
                      <a:pt x="973" y="41"/>
                    </a:lnTo>
                    <a:lnTo>
                      <a:pt x="102" y="0"/>
                    </a:lnTo>
                    <a:close/>
                  </a:path>
                </a:pathLst>
              </a:custGeom>
              <a:solidFill>
                <a:srgbClr val="4F2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98"/>
              <p:cNvSpPr/>
              <p:nvPr/>
            </p:nvSpPr>
            <p:spPr>
              <a:xfrm>
                <a:off x="-1188627" y="2674307"/>
                <a:ext cx="652530" cy="37226"/>
              </a:xfrm>
              <a:custGeom>
                <a:avLst/>
                <a:gdLst/>
                <a:ahLst/>
                <a:cxnLst/>
                <a:rect l="l" t="t" r="r" b="b"/>
                <a:pathLst>
                  <a:path w="6766" h="386" fill="none" extrusionOk="0">
                    <a:moveTo>
                      <a:pt x="0" y="0"/>
                    </a:moveTo>
                    <a:lnTo>
                      <a:pt x="6766" y="385"/>
                    </a:lnTo>
                  </a:path>
                </a:pathLst>
              </a:custGeom>
              <a:noFill/>
              <a:ln w="9125" cap="rnd" cmpd="sng">
                <a:solidFill>
                  <a:srgbClr val="8469A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98"/>
              <p:cNvSpPr/>
              <p:nvPr/>
            </p:nvSpPr>
            <p:spPr>
              <a:xfrm>
                <a:off x="-914196" y="1030250"/>
                <a:ext cx="314595" cy="474967"/>
              </a:xfrm>
              <a:custGeom>
                <a:avLst/>
                <a:gdLst/>
                <a:ahLst/>
                <a:cxnLst/>
                <a:rect l="l" t="t" r="r" b="b"/>
                <a:pathLst>
                  <a:path w="3262" h="4925" extrusionOk="0">
                    <a:moveTo>
                      <a:pt x="1197" y="0"/>
                    </a:moveTo>
                    <a:cubicBezTo>
                      <a:pt x="1134" y="0"/>
                      <a:pt x="1072" y="8"/>
                      <a:pt x="1013" y="23"/>
                    </a:cubicBezTo>
                    <a:cubicBezTo>
                      <a:pt x="749" y="104"/>
                      <a:pt x="547" y="266"/>
                      <a:pt x="405" y="488"/>
                    </a:cubicBezTo>
                    <a:cubicBezTo>
                      <a:pt x="0" y="1076"/>
                      <a:pt x="81" y="1886"/>
                      <a:pt x="405" y="2534"/>
                    </a:cubicBezTo>
                    <a:cubicBezTo>
                      <a:pt x="527" y="2798"/>
                      <a:pt x="709" y="3061"/>
                      <a:pt x="952" y="3264"/>
                    </a:cubicBezTo>
                    <a:cubicBezTo>
                      <a:pt x="1343" y="3639"/>
                      <a:pt x="1867" y="3845"/>
                      <a:pt x="2411" y="3845"/>
                    </a:cubicBezTo>
                    <a:cubicBezTo>
                      <a:pt x="2572" y="3845"/>
                      <a:pt x="2735" y="3827"/>
                      <a:pt x="2897" y="3790"/>
                    </a:cubicBezTo>
                    <a:lnTo>
                      <a:pt x="2897" y="3790"/>
                    </a:lnTo>
                    <a:cubicBezTo>
                      <a:pt x="2735" y="4155"/>
                      <a:pt x="2735" y="4560"/>
                      <a:pt x="2897" y="4925"/>
                    </a:cubicBezTo>
                    <a:cubicBezTo>
                      <a:pt x="3059" y="4499"/>
                      <a:pt x="3180" y="4074"/>
                      <a:pt x="3241" y="3628"/>
                    </a:cubicBezTo>
                    <a:cubicBezTo>
                      <a:pt x="3261" y="3446"/>
                      <a:pt x="3241" y="3264"/>
                      <a:pt x="3200" y="3101"/>
                    </a:cubicBezTo>
                    <a:cubicBezTo>
                      <a:pt x="3140" y="2939"/>
                      <a:pt x="3018" y="2777"/>
                      <a:pt x="2856" y="2717"/>
                    </a:cubicBezTo>
                    <a:cubicBezTo>
                      <a:pt x="2766" y="2679"/>
                      <a:pt x="2675" y="2672"/>
                      <a:pt x="2586" y="2672"/>
                    </a:cubicBezTo>
                    <a:cubicBezTo>
                      <a:pt x="2535" y="2672"/>
                      <a:pt x="2484" y="2674"/>
                      <a:pt x="2434" y="2674"/>
                    </a:cubicBezTo>
                    <a:cubicBezTo>
                      <a:pt x="2336" y="2674"/>
                      <a:pt x="2240" y="2666"/>
                      <a:pt x="2147" y="2615"/>
                    </a:cubicBezTo>
                    <a:cubicBezTo>
                      <a:pt x="1965" y="2534"/>
                      <a:pt x="1945" y="2271"/>
                      <a:pt x="1965" y="2089"/>
                    </a:cubicBezTo>
                    <a:cubicBezTo>
                      <a:pt x="2005" y="1542"/>
                      <a:pt x="2086" y="975"/>
                      <a:pt x="1884" y="468"/>
                    </a:cubicBezTo>
                    <a:cubicBezTo>
                      <a:pt x="1843" y="367"/>
                      <a:pt x="1783" y="286"/>
                      <a:pt x="1722" y="225"/>
                    </a:cubicBezTo>
                    <a:cubicBezTo>
                      <a:pt x="1584" y="72"/>
                      <a:pt x="1389" y="0"/>
                      <a:pt x="1197" y="0"/>
                    </a:cubicBezTo>
                    <a:close/>
                  </a:path>
                </a:pathLst>
              </a:custGeom>
              <a:solidFill>
                <a:srgbClr val="221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5" name="Google Shape;2185;p98"/>
            <p:cNvGrpSpPr/>
            <p:nvPr/>
          </p:nvGrpSpPr>
          <p:grpSpPr>
            <a:xfrm>
              <a:off x="2685387" y="1200150"/>
              <a:ext cx="1925101" cy="3404300"/>
              <a:chOff x="4021887" y="1200150"/>
              <a:chExt cx="1925101" cy="3404300"/>
            </a:xfrm>
          </p:grpSpPr>
          <p:sp>
            <p:nvSpPr>
              <p:cNvPr id="2186" name="Google Shape;2186;p98"/>
              <p:cNvSpPr/>
              <p:nvPr/>
            </p:nvSpPr>
            <p:spPr>
              <a:xfrm>
                <a:off x="4412443" y="1253936"/>
                <a:ext cx="1141479" cy="1002070"/>
              </a:xfrm>
              <a:custGeom>
                <a:avLst/>
                <a:gdLst/>
                <a:ahLst/>
                <a:cxnLst/>
                <a:rect l="l" t="t" r="r" b="b"/>
                <a:pathLst>
                  <a:path w="61271" h="53788" extrusionOk="0">
                    <a:moveTo>
                      <a:pt x="36580" y="1201"/>
                    </a:moveTo>
                    <a:cubicBezTo>
                      <a:pt x="33469" y="-577"/>
                      <a:pt x="28071" y="-323"/>
                      <a:pt x="24769" y="1582"/>
                    </a:cubicBezTo>
                    <a:cubicBezTo>
                      <a:pt x="21467" y="3487"/>
                      <a:pt x="19562" y="9583"/>
                      <a:pt x="16768" y="12631"/>
                    </a:cubicBezTo>
                    <a:cubicBezTo>
                      <a:pt x="13974" y="15679"/>
                      <a:pt x="9529" y="17267"/>
                      <a:pt x="8005" y="19870"/>
                    </a:cubicBezTo>
                    <a:cubicBezTo>
                      <a:pt x="6481" y="22474"/>
                      <a:pt x="8958" y="25585"/>
                      <a:pt x="7624" y="28252"/>
                    </a:cubicBezTo>
                    <a:cubicBezTo>
                      <a:pt x="6291" y="30919"/>
                      <a:pt x="-186" y="32888"/>
                      <a:pt x="4" y="35872"/>
                    </a:cubicBezTo>
                    <a:cubicBezTo>
                      <a:pt x="195" y="38857"/>
                      <a:pt x="3243" y="43175"/>
                      <a:pt x="8767" y="46159"/>
                    </a:cubicBezTo>
                    <a:cubicBezTo>
                      <a:pt x="14292" y="49144"/>
                      <a:pt x="24515" y="54033"/>
                      <a:pt x="33151" y="53779"/>
                    </a:cubicBezTo>
                    <a:cubicBezTo>
                      <a:pt x="41787" y="53525"/>
                      <a:pt x="57281" y="48382"/>
                      <a:pt x="60583" y="44635"/>
                    </a:cubicBezTo>
                    <a:cubicBezTo>
                      <a:pt x="63885" y="40889"/>
                      <a:pt x="54297" y="35047"/>
                      <a:pt x="52963" y="31300"/>
                    </a:cubicBezTo>
                    <a:cubicBezTo>
                      <a:pt x="51630" y="27554"/>
                      <a:pt x="54170" y="25331"/>
                      <a:pt x="52582" y="22156"/>
                    </a:cubicBezTo>
                    <a:cubicBezTo>
                      <a:pt x="50995" y="18981"/>
                      <a:pt x="46105" y="15743"/>
                      <a:pt x="43438" y="12250"/>
                    </a:cubicBezTo>
                    <a:cubicBezTo>
                      <a:pt x="40771" y="8758"/>
                      <a:pt x="39692" y="2979"/>
                      <a:pt x="36580" y="1201"/>
                    </a:cubicBezTo>
                    <a:close/>
                  </a:path>
                </a:pathLst>
              </a:custGeom>
              <a:solidFill>
                <a:schemeClr val="lt2"/>
              </a:solidFill>
              <a:ln>
                <a:noFill/>
              </a:ln>
            </p:spPr>
          </p:sp>
          <p:sp>
            <p:nvSpPr>
              <p:cNvPr id="2187" name="Google Shape;2187;p98"/>
              <p:cNvSpPr/>
              <p:nvPr/>
            </p:nvSpPr>
            <p:spPr>
              <a:xfrm>
                <a:off x="4629606" y="2042421"/>
                <a:ext cx="9803" cy="19446"/>
              </a:xfrm>
              <a:custGeom>
                <a:avLst/>
                <a:gdLst/>
                <a:ahLst/>
                <a:cxnLst/>
                <a:rect l="l" t="t" r="r" b="b"/>
                <a:pathLst>
                  <a:path w="123" h="244" extrusionOk="0">
                    <a:moveTo>
                      <a:pt x="122" y="243"/>
                    </a:moveTo>
                    <a:cubicBezTo>
                      <a:pt x="82" y="162"/>
                      <a:pt x="41" y="81"/>
                      <a:pt x="1" y="0"/>
                    </a:cubicBezTo>
                    <a:cubicBezTo>
                      <a:pt x="41" y="81"/>
                      <a:pt x="82" y="162"/>
                      <a:pt x="122" y="243"/>
                    </a:cubicBezTo>
                    <a:close/>
                  </a:path>
                </a:pathLst>
              </a:custGeom>
              <a:solidFill>
                <a:srgbClr val="F9BA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98"/>
              <p:cNvSpPr/>
              <p:nvPr/>
            </p:nvSpPr>
            <p:spPr>
              <a:xfrm>
                <a:off x="4597329" y="1646485"/>
                <a:ext cx="758880" cy="918036"/>
              </a:xfrm>
              <a:custGeom>
                <a:avLst/>
                <a:gdLst/>
                <a:ahLst/>
                <a:cxnLst/>
                <a:rect l="l" t="t" r="r" b="b"/>
                <a:pathLst>
                  <a:path w="9522" h="11519" extrusionOk="0">
                    <a:moveTo>
                      <a:pt x="4826" y="0"/>
                    </a:moveTo>
                    <a:cubicBezTo>
                      <a:pt x="4312" y="0"/>
                      <a:pt x="3795" y="51"/>
                      <a:pt x="3282" y="147"/>
                    </a:cubicBezTo>
                    <a:cubicBezTo>
                      <a:pt x="2897" y="228"/>
                      <a:pt x="2533" y="330"/>
                      <a:pt x="2168" y="471"/>
                    </a:cubicBezTo>
                    <a:cubicBezTo>
                      <a:pt x="1560" y="694"/>
                      <a:pt x="1034" y="1099"/>
                      <a:pt x="649" y="1626"/>
                    </a:cubicBezTo>
                    <a:cubicBezTo>
                      <a:pt x="345" y="2031"/>
                      <a:pt x="143" y="2517"/>
                      <a:pt x="62" y="3024"/>
                    </a:cubicBezTo>
                    <a:cubicBezTo>
                      <a:pt x="21" y="3267"/>
                      <a:pt x="1" y="3510"/>
                      <a:pt x="41" y="3733"/>
                    </a:cubicBezTo>
                    <a:cubicBezTo>
                      <a:pt x="41" y="3773"/>
                      <a:pt x="41" y="3834"/>
                      <a:pt x="41" y="3875"/>
                    </a:cubicBezTo>
                    <a:cubicBezTo>
                      <a:pt x="102" y="3875"/>
                      <a:pt x="143" y="3895"/>
                      <a:pt x="183" y="3935"/>
                    </a:cubicBezTo>
                    <a:cubicBezTo>
                      <a:pt x="527" y="4442"/>
                      <a:pt x="811" y="4989"/>
                      <a:pt x="1014" y="5576"/>
                    </a:cubicBezTo>
                    <a:lnTo>
                      <a:pt x="1054" y="5657"/>
                    </a:lnTo>
                    <a:cubicBezTo>
                      <a:pt x="1054" y="5657"/>
                      <a:pt x="1074" y="5677"/>
                      <a:pt x="1095" y="5698"/>
                    </a:cubicBezTo>
                    <a:cubicBezTo>
                      <a:pt x="1419" y="6305"/>
                      <a:pt x="1621" y="6994"/>
                      <a:pt x="1702" y="7683"/>
                    </a:cubicBezTo>
                    <a:cubicBezTo>
                      <a:pt x="1885" y="8412"/>
                      <a:pt x="2006" y="9141"/>
                      <a:pt x="2067" y="9891"/>
                    </a:cubicBezTo>
                    <a:cubicBezTo>
                      <a:pt x="2067" y="9911"/>
                      <a:pt x="2067" y="9931"/>
                      <a:pt x="2067" y="9951"/>
                    </a:cubicBezTo>
                    <a:lnTo>
                      <a:pt x="2067" y="10032"/>
                    </a:lnTo>
                    <a:cubicBezTo>
                      <a:pt x="2107" y="10498"/>
                      <a:pt x="2128" y="10964"/>
                      <a:pt x="2148" y="11430"/>
                    </a:cubicBezTo>
                    <a:lnTo>
                      <a:pt x="2168" y="11430"/>
                    </a:lnTo>
                    <a:cubicBezTo>
                      <a:pt x="2780" y="11489"/>
                      <a:pt x="3394" y="11518"/>
                      <a:pt x="4007" y="11518"/>
                    </a:cubicBezTo>
                    <a:cubicBezTo>
                      <a:pt x="5082" y="11518"/>
                      <a:pt x="6155" y="11428"/>
                      <a:pt x="7212" y="11248"/>
                    </a:cubicBezTo>
                    <a:cubicBezTo>
                      <a:pt x="7536" y="11207"/>
                      <a:pt x="7840" y="11106"/>
                      <a:pt x="8123" y="10924"/>
                    </a:cubicBezTo>
                    <a:cubicBezTo>
                      <a:pt x="8731" y="10519"/>
                      <a:pt x="8832" y="9668"/>
                      <a:pt x="8711" y="8939"/>
                    </a:cubicBezTo>
                    <a:cubicBezTo>
                      <a:pt x="8711" y="8898"/>
                      <a:pt x="8691" y="8837"/>
                      <a:pt x="8670" y="8797"/>
                    </a:cubicBezTo>
                    <a:cubicBezTo>
                      <a:pt x="8508" y="8047"/>
                      <a:pt x="8164" y="7298"/>
                      <a:pt x="8225" y="6528"/>
                    </a:cubicBezTo>
                    <a:cubicBezTo>
                      <a:pt x="8306" y="5536"/>
                      <a:pt x="8994" y="4644"/>
                      <a:pt x="9319" y="3712"/>
                    </a:cubicBezTo>
                    <a:cubicBezTo>
                      <a:pt x="9460" y="3348"/>
                      <a:pt x="9521" y="2943"/>
                      <a:pt x="9460" y="2558"/>
                    </a:cubicBezTo>
                    <a:cubicBezTo>
                      <a:pt x="9420" y="2274"/>
                      <a:pt x="9339" y="2011"/>
                      <a:pt x="9197" y="1788"/>
                    </a:cubicBezTo>
                    <a:cubicBezTo>
                      <a:pt x="8934" y="1403"/>
                      <a:pt x="8589" y="1079"/>
                      <a:pt x="8204" y="836"/>
                    </a:cubicBezTo>
                    <a:cubicBezTo>
                      <a:pt x="7921" y="674"/>
                      <a:pt x="7637" y="532"/>
                      <a:pt x="7333" y="431"/>
                    </a:cubicBezTo>
                    <a:lnTo>
                      <a:pt x="7192" y="390"/>
                    </a:lnTo>
                    <a:cubicBezTo>
                      <a:pt x="6969" y="309"/>
                      <a:pt x="6746" y="249"/>
                      <a:pt x="6503" y="188"/>
                    </a:cubicBezTo>
                    <a:cubicBezTo>
                      <a:pt x="5952" y="61"/>
                      <a:pt x="5391" y="0"/>
                      <a:pt x="48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98"/>
              <p:cNvSpPr/>
              <p:nvPr/>
            </p:nvSpPr>
            <p:spPr>
              <a:xfrm>
                <a:off x="4845981" y="1441902"/>
                <a:ext cx="282528" cy="289063"/>
              </a:xfrm>
              <a:custGeom>
                <a:avLst/>
                <a:gdLst/>
                <a:ahLst/>
                <a:cxnLst/>
                <a:rect l="l" t="t" r="r" b="b"/>
                <a:pathLst>
                  <a:path w="3545" h="3627" extrusionOk="0">
                    <a:moveTo>
                      <a:pt x="2593" y="0"/>
                    </a:moveTo>
                    <a:lnTo>
                      <a:pt x="1216" y="851"/>
                    </a:lnTo>
                    <a:cubicBezTo>
                      <a:pt x="1236" y="1398"/>
                      <a:pt x="912" y="1783"/>
                      <a:pt x="608" y="2248"/>
                    </a:cubicBezTo>
                    <a:cubicBezTo>
                      <a:pt x="486" y="2492"/>
                      <a:pt x="264" y="2694"/>
                      <a:pt x="0" y="2816"/>
                    </a:cubicBezTo>
                    <a:cubicBezTo>
                      <a:pt x="426" y="3322"/>
                      <a:pt x="1054" y="3626"/>
                      <a:pt x="1722" y="3626"/>
                    </a:cubicBezTo>
                    <a:cubicBezTo>
                      <a:pt x="1747" y="3627"/>
                      <a:pt x="1771" y="3627"/>
                      <a:pt x="1796" y="3627"/>
                    </a:cubicBezTo>
                    <a:cubicBezTo>
                      <a:pt x="2458" y="3627"/>
                      <a:pt x="3096" y="3365"/>
                      <a:pt x="3545" y="2876"/>
                    </a:cubicBezTo>
                    <a:cubicBezTo>
                      <a:pt x="2856" y="2492"/>
                      <a:pt x="2451" y="790"/>
                      <a:pt x="2593" y="0"/>
                    </a:cubicBezTo>
                    <a:close/>
                  </a:path>
                </a:pathLst>
              </a:custGeom>
              <a:solidFill>
                <a:srgbClr val="EA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98"/>
              <p:cNvSpPr/>
              <p:nvPr/>
            </p:nvSpPr>
            <p:spPr>
              <a:xfrm rot="620075" flipH="1">
                <a:off x="4967225" y="1495545"/>
                <a:ext cx="130864" cy="116355"/>
              </a:xfrm>
              <a:custGeom>
                <a:avLst/>
                <a:gdLst/>
                <a:ahLst/>
                <a:cxnLst/>
                <a:rect l="l" t="t" r="r" b="b"/>
                <a:pathLst>
                  <a:path w="1642" h="1460" extrusionOk="0">
                    <a:moveTo>
                      <a:pt x="628" y="1"/>
                    </a:moveTo>
                    <a:cubicBezTo>
                      <a:pt x="649" y="548"/>
                      <a:pt x="324" y="933"/>
                      <a:pt x="41" y="1398"/>
                    </a:cubicBezTo>
                    <a:lnTo>
                      <a:pt x="0" y="1459"/>
                    </a:lnTo>
                    <a:cubicBezTo>
                      <a:pt x="405" y="1419"/>
                      <a:pt x="790" y="1236"/>
                      <a:pt x="1114" y="993"/>
                    </a:cubicBezTo>
                    <a:cubicBezTo>
                      <a:pt x="1398" y="710"/>
                      <a:pt x="1580" y="365"/>
                      <a:pt x="1641" y="1"/>
                    </a:cubicBezTo>
                    <a:close/>
                  </a:path>
                </a:pathLst>
              </a:custGeom>
              <a:solidFill>
                <a:srgbClr val="2F14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98"/>
              <p:cNvSpPr/>
              <p:nvPr/>
            </p:nvSpPr>
            <p:spPr>
              <a:xfrm>
                <a:off x="5120375" y="4317061"/>
                <a:ext cx="403668" cy="264835"/>
              </a:xfrm>
              <a:custGeom>
                <a:avLst/>
                <a:gdLst/>
                <a:ahLst/>
                <a:cxnLst/>
                <a:rect l="l" t="t" r="r" b="b"/>
                <a:pathLst>
                  <a:path w="5065" h="3323" extrusionOk="0">
                    <a:moveTo>
                      <a:pt x="1" y="0"/>
                    </a:moveTo>
                    <a:lnTo>
                      <a:pt x="1" y="3322"/>
                    </a:lnTo>
                    <a:lnTo>
                      <a:pt x="5065" y="3322"/>
                    </a:lnTo>
                    <a:cubicBezTo>
                      <a:pt x="4700" y="2613"/>
                      <a:pt x="4072" y="2087"/>
                      <a:pt x="3302" y="1864"/>
                    </a:cubicBezTo>
                    <a:cubicBezTo>
                      <a:pt x="2918" y="1803"/>
                      <a:pt x="2533" y="1682"/>
                      <a:pt x="2168" y="1540"/>
                    </a:cubicBezTo>
                    <a:cubicBezTo>
                      <a:pt x="1641" y="1236"/>
                      <a:pt x="1338" y="648"/>
                      <a:pt x="1419" y="41"/>
                    </a:cubicBezTo>
                    <a:lnTo>
                      <a:pt x="1" y="0"/>
                    </a:lnTo>
                    <a:close/>
                  </a:path>
                </a:pathLst>
              </a:custGeom>
              <a:solidFill>
                <a:srgbClr val="F6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98"/>
              <p:cNvSpPr/>
              <p:nvPr/>
            </p:nvSpPr>
            <p:spPr>
              <a:xfrm>
                <a:off x="5120375" y="4455894"/>
                <a:ext cx="416579" cy="126002"/>
              </a:xfrm>
              <a:custGeom>
                <a:avLst/>
                <a:gdLst/>
                <a:ahLst/>
                <a:cxnLst/>
                <a:rect l="l" t="t" r="r" b="b"/>
                <a:pathLst>
                  <a:path w="5227" h="1581" extrusionOk="0">
                    <a:moveTo>
                      <a:pt x="3161" y="0"/>
                    </a:moveTo>
                    <a:cubicBezTo>
                      <a:pt x="2865" y="505"/>
                      <a:pt x="2329" y="816"/>
                      <a:pt x="1760" y="816"/>
                    </a:cubicBezTo>
                    <a:cubicBezTo>
                      <a:pt x="1667" y="816"/>
                      <a:pt x="1573" y="807"/>
                      <a:pt x="1479" y="790"/>
                    </a:cubicBezTo>
                    <a:cubicBezTo>
                      <a:pt x="953" y="709"/>
                      <a:pt x="446" y="507"/>
                      <a:pt x="1" y="183"/>
                    </a:cubicBezTo>
                    <a:lnTo>
                      <a:pt x="1" y="1580"/>
                    </a:lnTo>
                    <a:lnTo>
                      <a:pt x="5227" y="1580"/>
                    </a:lnTo>
                    <a:cubicBezTo>
                      <a:pt x="4862" y="851"/>
                      <a:pt x="4194" y="304"/>
                      <a:pt x="3424" y="81"/>
                    </a:cubicBezTo>
                    <a:lnTo>
                      <a:pt x="3161" y="0"/>
                    </a:lnTo>
                    <a:close/>
                  </a:path>
                </a:pathLst>
              </a:custGeom>
              <a:solidFill>
                <a:srgbClr val="F6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98"/>
              <p:cNvSpPr/>
              <p:nvPr/>
            </p:nvSpPr>
            <p:spPr>
              <a:xfrm>
                <a:off x="4442399" y="4292833"/>
                <a:ext cx="435945" cy="285795"/>
              </a:xfrm>
              <a:custGeom>
                <a:avLst/>
                <a:gdLst/>
                <a:ahLst/>
                <a:cxnLst/>
                <a:rect l="l" t="t" r="r" b="b"/>
                <a:pathLst>
                  <a:path w="5470" h="3586" extrusionOk="0">
                    <a:moveTo>
                      <a:pt x="5469" y="0"/>
                    </a:moveTo>
                    <a:lnTo>
                      <a:pt x="3930" y="61"/>
                    </a:lnTo>
                    <a:cubicBezTo>
                      <a:pt x="4031" y="709"/>
                      <a:pt x="3707" y="1337"/>
                      <a:pt x="3140" y="1661"/>
                    </a:cubicBezTo>
                    <a:cubicBezTo>
                      <a:pt x="2755" y="1864"/>
                      <a:pt x="2309" y="1905"/>
                      <a:pt x="1904" y="2026"/>
                    </a:cubicBezTo>
                    <a:cubicBezTo>
                      <a:pt x="1074" y="2249"/>
                      <a:pt x="385" y="2836"/>
                      <a:pt x="0" y="3586"/>
                    </a:cubicBezTo>
                    <a:lnTo>
                      <a:pt x="5469" y="3586"/>
                    </a:lnTo>
                    <a:lnTo>
                      <a:pt x="54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98"/>
              <p:cNvSpPr/>
              <p:nvPr/>
            </p:nvSpPr>
            <p:spPr>
              <a:xfrm>
                <a:off x="4442399" y="4423617"/>
                <a:ext cx="435945" cy="155012"/>
              </a:xfrm>
              <a:custGeom>
                <a:avLst/>
                <a:gdLst/>
                <a:ahLst/>
                <a:cxnLst/>
                <a:rect l="l" t="t" r="r" b="b"/>
                <a:pathLst>
                  <a:path w="5470" h="1945" extrusionOk="0">
                    <a:moveTo>
                      <a:pt x="3180" y="0"/>
                    </a:moveTo>
                    <a:lnTo>
                      <a:pt x="3140" y="20"/>
                    </a:lnTo>
                    <a:cubicBezTo>
                      <a:pt x="2755" y="223"/>
                      <a:pt x="2309" y="264"/>
                      <a:pt x="1904" y="385"/>
                    </a:cubicBezTo>
                    <a:cubicBezTo>
                      <a:pt x="1074" y="608"/>
                      <a:pt x="385" y="1195"/>
                      <a:pt x="0" y="1945"/>
                    </a:cubicBezTo>
                    <a:lnTo>
                      <a:pt x="5469" y="1945"/>
                    </a:lnTo>
                    <a:lnTo>
                      <a:pt x="5469" y="304"/>
                    </a:lnTo>
                    <a:cubicBezTo>
                      <a:pt x="5181" y="418"/>
                      <a:pt x="4878" y="475"/>
                      <a:pt x="4578" y="475"/>
                    </a:cubicBezTo>
                    <a:cubicBezTo>
                      <a:pt x="4078" y="475"/>
                      <a:pt x="3585" y="317"/>
                      <a:pt x="3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98"/>
              <p:cNvSpPr/>
              <p:nvPr/>
            </p:nvSpPr>
            <p:spPr>
              <a:xfrm>
                <a:off x="4557003" y="2555752"/>
                <a:ext cx="421440" cy="1762988"/>
              </a:xfrm>
              <a:custGeom>
                <a:avLst/>
                <a:gdLst/>
                <a:ahLst/>
                <a:cxnLst/>
                <a:rect l="l" t="t" r="r" b="b"/>
                <a:pathLst>
                  <a:path w="5288" h="22121" extrusionOk="0">
                    <a:moveTo>
                      <a:pt x="2634" y="1"/>
                    </a:moveTo>
                    <a:cubicBezTo>
                      <a:pt x="0" y="3120"/>
                      <a:pt x="1823" y="20358"/>
                      <a:pt x="1884" y="22100"/>
                    </a:cubicBezTo>
                    <a:lnTo>
                      <a:pt x="4193" y="22121"/>
                    </a:lnTo>
                    <a:cubicBezTo>
                      <a:pt x="4295" y="20520"/>
                      <a:pt x="5287" y="3546"/>
                      <a:pt x="5206" y="1966"/>
                    </a:cubicBezTo>
                    <a:lnTo>
                      <a:pt x="26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98"/>
              <p:cNvSpPr/>
              <p:nvPr/>
            </p:nvSpPr>
            <p:spPr>
              <a:xfrm>
                <a:off x="4983138" y="2531524"/>
                <a:ext cx="418252" cy="1796940"/>
              </a:xfrm>
              <a:custGeom>
                <a:avLst/>
                <a:gdLst/>
                <a:ahLst/>
                <a:cxnLst/>
                <a:rect l="l" t="t" r="r" b="b"/>
                <a:pathLst>
                  <a:path w="5248" h="22547" extrusionOk="0">
                    <a:moveTo>
                      <a:pt x="3282" y="1"/>
                    </a:moveTo>
                    <a:lnTo>
                      <a:pt x="21" y="1702"/>
                    </a:lnTo>
                    <a:cubicBezTo>
                      <a:pt x="1" y="3505"/>
                      <a:pt x="1338" y="20743"/>
                      <a:pt x="1540" y="22526"/>
                    </a:cubicBezTo>
                    <a:lnTo>
                      <a:pt x="3708" y="22546"/>
                    </a:lnTo>
                    <a:cubicBezTo>
                      <a:pt x="3708" y="20520"/>
                      <a:pt x="5247" y="5389"/>
                      <a:pt x="3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98"/>
              <p:cNvSpPr/>
              <p:nvPr/>
            </p:nvSpPr>
            <p:spPr>
              <a:xfrm>
                <a:off x="4670012" y="2518613"/>
                <a:ext cx="642601" cy="466629"/>
              </a:xfrm>
              <a:custGeom>
                <a:avLst/>
                <a:gdLst/>
                <a:ahLst/>
                <a:cxnLst/>
                <a:rect l="l" t="t" r="r" b="b"/>
                <a:pathLst>
                  <a:path w="8063" h="5855" extrusionOk="0">
                    <a:moveTo>
                      <a:pt x="7232" y="1"/>
                    </a:moveTo>
                    <a:lnTo>
                      <a:pt x="1195" y="224"/>
                    </a:lnTo>
                    <a:cubicBezTo>
                      <a:pt x="385" y="1216"/>
                      <a:pt x="0" y="4538"/>
                      <a:pt x="0" y="4538"/>
                    </a:cubicBezTo>
                    <a:lnTo>
                      <a:pt x="3667" y="5855"/>
                    </a:lnTo>
                    <a:lnTo>
                      <a:pt x="4214" y="5855"/>
                    </a:lnTo>
                    <a:lnTo>
                      <a:pt x="8062" y="4842"/>
                    </a:lnTo>
                    <a:cubicBezTo>
                      <a:pt x="8001" y="3100"/>
                      <a:pt x="7232" y="1"/>
                      <a:pt x="72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98"/>
              <p:cNvSpPr/>
              <p:nvPr/>
            </p:nvSpPr>
            <p:spPr>
              <a:xfrm>
                <a:off x="4707150" y="2073105"/>
                <a:ext cx="143695" cy="455312"/>
              </a:xfrm>
              <a:custGeom>
                <a:avLst/>
                <a:gdLst/>
                <a:ahLst/>
                <a:cxnLst/>
                <a:rect l="l" t="t" r="r" b="b"/>
                <a:pathLst>
                  <a:path w="1803" h="5713" extrusionOk="0">
                    <a:moveTo>
                      <a:pt x="142" y="0"/>
                    </a:moveTo>
                    <a:lnTo>
                      <a:pt x="20" y="4355"/>
                    </a:lnTo>
                    <a:cubicBezTo>
                      <a:pt x="0" y="4801"/>
                      <a:pt x="223" y="5226"/>
                      <a:pt x="608" y="5469"/>
                    </a:cubicBezTo>
                    <a:lnTo>
                      <a:pt x="1033" y="5712"/>
                    </a:lnTo>
                    <a:lnTo>
                      <a:pt x="1803" y="5145"/>
                    </a:lnTo>
                    <a:lnTo>
                      <a:pt x="1317" y="1357"/>
                    </a:lnTo>
                    <a:lnTo>
                      <a:pt x="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98"/>
              <p:cNvSpPr/>
              <p:nvPr/>
            </p:nvSpPr>
            <p:spPr>
              <a:xfrm>
                <a:off x="4755526" y="2505702"/>
                <a:ext cx="508629" cy="48536"/>
              </a:xfrm>
              <a:custGeom>
                <a:avLst/>
                <a:gdLst/>
                <a:ahLst/>
                <a:cxnLst/>
                <a:rect l="l" t="t" r="r" b="b"/>
                <a:pathLst>
                  <a:path w="6382" h="609" extrusionOk="0">
                    <a:moveTo>
                      <a:pt x="305" y="1"/>
                    </a:moveTo>
                    <a:cubicBezTo>
                      <a:pt x="143" y="1"/>
                      <a:pt x="1" y="143"/>
                      <a:pt x="1" y="305"/>
                    </a:cubicBezTo>
                    <a:cubicBezTo>
                      <a:pt x="1" y="467"/>
                      <a:pt x="143" y="609"/>
                      <a:pt x="305" y="609"/>
                    </a:cubicBezTo>
                    <a:lnTo>
                      <a:pt x="6078" y="609"/>
                    </a:lnTo>
                    <a:cubicBezTo>
                      <a:pt x="6240" y="609"/>
                      <a:pt x="6382" y="467"/>
                      <a:pt x="6382" y="305"/>
                    </a:cubicBezTo>
                    <a:cubicBezTo>
                      <a:pt x="6382" y="143"/>
                      <a:pt x="6240" y="1"/>
                      <a:pt x="60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98"/>
              <p:cNvSpPr/>
              <p:nvPr/>
            </p:nvSpPr>
            <p:spPr>
              <a:xfrm flipH="1">
                <a:off x="4925986" y="1277138"/>
                <a:ext cx="155091" cy="269696"/>
              </a:xfrm>
              <a:custGeom>
                <a:avLst/>
                <a:gdLst/>
                <a:ahLst/>
                <a:cxnLst/>
                <a:rect l="l" t="t" r="r" b="b"/>
                <a:pathLst>
                  <a:path w="1946" h="3384" extrusionOk="0">
                    <a:moveTo>
                      <a:pt x="973" y="0"/>
                    </a:moveTo>
                    <a:cubicBezTo>
                      <a:pt x="426" y="0"/>
                      <a:pt x="1" y="446"/>
                      <a:pt x="1" y="993"/>
                    </a:cubicBezTo>
                    <a:lnTo>
                      <a:pt x="1" y="2411"/>
                    </a:lnTo>
                    <a:cubicBezTo>
                      <a:pt x="1" y="2938"/>
                      <a:pt x="426" y="3383"/>
                      <a:pt x="973" y="3383"/>
                    </a:cubicBezTo>
                    <a:cubicBezTo>
                      <a:pt x="1500" y="3383"/>
                      <a:pt x="1945" y="2938"/>
                      <a:pt x="1945" y="2411"/>
                    </a:cubicBezTo>
                    <a:lnTo>
                      <a:pt x="1945" y="993"/>
                    </a:lnTo>
                    <a:cubicBezTo>
                      <a:pt x="1945" y="446"/>
                      <a:pt x="1500" y="0"/>
                      <a:pt x="973" y="0"/>
                    </a:cubicBezTo>
                    <a:close/>
                  </a:path>
                </a:pathLst>
              </a:custGeom>
              <a:solidFill>
                <a:srgbClr val="EA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98"/>
              <p:cNvSpPr/>
              <p:nvPr/>
            </p:nvSpPr>
            <p:spPr>
              <a:xfrm flipH="1">
                <a:off x="4882394" y="1409515"/>
                <a:ext cx="58179" cy="61447"/>
              </a:xfrm>
              <a:custGeom>
                <a:avLst/>
                <a:gdLst/>
                <a:ahLst/>
                <a:cxnLst/>
                <a:rect l="l" t="t" r="r" b="b"/>
                <a:pathLst>
                  <a:path w="730" h="771" extrusionOk="0">
                    <a:moveTo>
                      <a:pt x="365" y="0"/>
                    </a:moveTo>
                    <a:cubicBezTo>
                      <a:pt x="162" y="0"/>
                      <a:pt x="0" y="183"/>
                      <a:pt x="0" y="385"/>
                    </a:cubicBezTo>
                    <a:cubicBezTo>
                      <a:pt x="0" y="588"/>
                      <a:pt x="162" y="770"/>
                      <a:pt x="365" y="770"/>
                    </a:cubicBezTo>
                    <a:cubicBezTo>
                      <a:pt x="567" y="770"/>
                      <a:pt x="729" y="588"/>
                      <a:pt x="729" y="385"/>
                    </a:cubicBezTo>
                    <a:cubicBezTo>
                      <a:pt x="729" y="183"/>
                      <a:pt x="567" y="0"/>
                      <a:pt x="365" y="0"/>
                    </a:cubicBezTo>
                    <a:close/>
                  </a:path>
                </a:pathLst>
              </a:custGeom>
              <a:solidFill>
                <a:srgbClr val="EA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98"/>
              <p:cNvSpPr/>
              <p:nvPr/>
            </p:nvSpPr>
            <p:spPr>
              <a:xfrm>
                <a:off x="4900812" y="2949695"/>
                <a:ext cx="188963" cy="40407"/>
              </a:xfrm>
              <a:custGeom>
                <a:avLst/>
                <a:gdLst/>
                <a:ahLst/>
                <a:cxnLst/>
                <a:rect l="l" t="t" r="r" b="b"/>
                <a:pathLst>
                  <a:path w="2371" h="507" fill="none" extrusionOk="0">
                    <a:moveTo>
                      <a:pt x="1" y="0"/>
                    </a:moveTo>
                    <a:cubicBezTo>
                      <a:pt x="710" y="507"/>
                      <a:pt x="1682" y="507"/>
                      <a:pt x="2371" y="0"/>
                    </a:cubicBezTo>
                  </a:path>
                </a:pathLst>
              </a:custGeom>
              <a:noFill/>
              <a:ln w="7600" cap="rnd" cmpd="sng">
                <a:solidFill>
                  <a:srgbClr val="CECE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98"/>
              <p:cNvSpPr/>
              <p:nvPr/>
            </p:nvSpPr>
            <p:spPr>
              <a:xfrm>
                <a:off x="4658164" y="4491359"/>
                <a:ext cx="214785" cy="75952"/>
              </a:xfrm>
              <a:custGeom>
                <a:avLst/>
                <a:gdLst/>
                <a:ahLst/>
                <a:cxnLst/>
                <a:rect l="l" t="t" r="r" b="b"/>
                <a:pathLst>
                  <a:path w="2695" h="953" fill="none" extrusionOk="0">
                    <a:moveTo>
                      <a:pt x="2695" y="1"/>
                    </a:moveTo>
                    <a:cubicBezTo>
                      <a:pt x="2695" y="1"/>
                      <a:pt x="568" y="21"/>
                      <a:pt x="1" y="953"/>
                    </a:cubicBezTo>
                  </a:path>
                </a:pathLst>
              </a:custGeom>
              <a:noFill/>
              <a:ln w="111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98"/>
              <p:cNvSpPr/>
              <p:nvPr/>
            </p:nvSpPr>
            <p:spPr>
              <a:xfrm>
                <a:off x="4623150" y="4410148"/>
                <a:ext cx="92130" cy="72126"/>
              </a:xfrm>
              <a:custGeom>
                <a:avLst/>
                <a:gdLst/>
                <a:ahLst/>
                <a:cxnLst/>
                <a:rect l="l" t="t" r="r" b="b"/>
                <a:pathLst>
                  <a:path w="1156" h="905" extrusionOk="0">
                    <a:moveTo>
                      <a:pt x="165" y="1"/>
                    </a:moveTo>
                    <a:cubicBezTo>
                      <a:pt x="120" y="1"/>
                      <a:pt x="77" y="20"/>
                      <a:pt x="41" y="68"/>
                    </a:cubicBezTo>
                    <a:cubicBezTo>
                      <a:pt x="1" y="129"/>
                      <a:pt x="21" y="230"/>
                      <a:pt x="82" y="270"/>
                    </a:cubicBezTo>
                    <a:lnTo>
                      <a:pt x="892" y="878"/>
                    </a:lnTo>
                    <a:cubicBezTo>
                      <a:pt x="917" y="895"/>
                      <a:pt x="949" y="905"/>
                      <a:pt x="981" y="905"/>
                    </a:cubicBezTo>
                    <a:cubicBezTo>
                      <a:pt x="1026" y="905"/>
                      <a:pt x="1071" y="885"/>
                      <a:pt x="1095" y="838"/>
                    </a:cubicBezTo>
                    <a:cubicBezTo>
                      <a:pt x="1155" y="777"/>
                      <a:pt x="1135" y="676"/>
                      <a:pt x="1074" y="635"/>
                    </a:cubicBezTo>
                    <a:lnTo>
                      <a:pt x="264" y="27"/>
                    </a:lnTo>
                    <a:cubicBezTo>
                      <a:pt x="231" y="11"/>
                      <a:pt x="197"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98"/>
              <p:cNvSpPr/>
              <p:nvPr/>
            </p:nvSpPr>
            <p:spPr>
              <a:xfrm>
                <a:off x="4574775" y="4431188"/>
                <a:ext cx="92051" cy="71648"/>
              </a:xfrm>
              <a:custGeom>
                <a:avLst/>
                <a:gdLst/>
                <a:ahLst/>
                <a:cxnLst/>
                <a:rect l="l" t="t" r="r" b="b"/>
                <a:pathLst>
                  <a:path w="1155" h="899" extrusionOk="0">
                    <a:moveTo>
                      <a:pt x="164" y="0"/>
                    </a:moveTo>
                    <a:cubicBezTo>
                      <a:pt x="119" y="0"/>
                      <a:pt x="76" y="20"/>
                      <a:pt x="41" y="67"/>
                    </a:cubicBezTo>
                    <a:cubicBezTo>
                      <a:pt x="0" y="128"/>
                      <a:pt x="20" y="229"/>
                      <a:pt x="81" y="270"/>
                    </a:cubicBezTo>
                    <a:lnTo>
                      <a:pt x="891" y="877"/>
                    </a:lnTo>
                    <a:cubicBezTo>
                      <a:pt x="913" y="892"/>
                      <a:pt x="940" y="899"/>
                      <a:pt x="967" y="899"/>
                    </a:cubicBezTo>
                    <a:cubicBezTo>
                      <a:pt x="1016" y="899"/>
                      <a:pt x="1068" y="876"/>
                      <a:pt x="1094" y="837"/>
                    </a:cubicBezTo>
                    <a:cubicBezTo>
                      <a:pt x="1155" y="776"/>
                      <a:pt x="1135" y="675"/>
                      <a:pt x="1074" y="634"/>
                    </a:cubicBezTo>
                    <a:lnTo>
                      <a:pt x="263" y="27"/>
                    </a:lnTo>
                    <a:cubicBezTo>
                      <a:pt x="230" y="10"/>
                      <a:pt x="196" y="0"/>
                      <a:pt x="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98"/>
              <p:cNvSpPr/>
              <p:nvPr/>
            </p:nvSpPr>
            <p:spPr>
              <a:xfrm>
                <a:off x="5118781" y="4326705"/>
                <a:ext cx="435945" cy="247062"/>
              </a:xfrm>
              <a:custGeom>
                <a:avLst/>
                <a:gdLst/>
                <a:ahLst/>
                <a:cxnLst/>
                <a:rect l="l" t="t" r="r" b="b"/>
                <a:pathLst>
                  <a:path w="5470" h="3100" extrusionOk="0">
                    <a:moveTo>
                      <a:pt x="0" y="1"/>
                    </a:moveTo>
                    <a:lnTo>
                      <a:pt x="0" y="3100"/>
                    </a:lnTo>
                    <a:lnTo>
                      <a:pt x="5470" y="3100"/>
                    </a:lnTo>
                    <a:cubicBezTo>
                      <a:pt x="5064" y="2330"/>
                      <a:pt x="4396" y="1763"/>
                      <a:pt x="3566" y="1520"/>
                    </a:cubicBezTo>
                    <a:cubicBezTo>
                      <a:pt x="3160" y="1398"/>
                      <a:pt x="2715" y="1378"/>
                      <a:pt x="2330" y="1176"/>
                    </a:cubicBezTo>
                    <a:cubicBezTo>
                      <a:pt x="1905" y="933"/>
                      <a:pt x="1601" y="507"/>
                      <a:pt x="15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98"/>
              <p:cNvSpPr/>
              <p:nvPr/>
            </p:nvSpPr>
            <p:spPr>
              <a:xfrm>
                <a:off x="5118781" y="4417161"/>
                <a:ext cx="435945" cy="155012"/>
              </a:xfrm>
              <a:custGeom>
                <a:avLst/>
                <a:gdLst/>
                <a:ahLst/>
                <a:cxnLst/>
                <a:rect l="l" t="t" r="r" b="b"/>
                <a:pathLst>
                  <a:path w="5470" h="1945" extrusionOk="0">
                    <a:moveTo>
                      <a:pt x="2289" y="0"/>
                    </a:moveTo>
                    <a:cubicBezTo>
                      <a:pt x="1870" y="318"/>
                      <a:pt x="1372" y="484"/>
                      <a:pt x="873" y="484"/>
                    </a:cubicBezTo>
                    <a:cubicBezTo>
                      <a:pt x="577" y="484"/>
                      <a:pt x="280" y="425"/>
                      <a:pt x="0" y="304"/>
                    </a:cubicBezTo>
                    <a:lnTo>
                      <a:pt x="0" y="1945"/>
                    </a:lnTo>
                    <a:lnTo>
                      <a:pt x="5470" y="1945"/>
                    </a:lnTo>
                    <a:cubicBezTo>
                      <a:pt x="5085" y="1195"/>
                      <a:pt x="4396" y="628"/>
                      <a:pt x="3566" y="385"/>
                    </a:cubicBezTo>
                    <a:cubicBezTo>
                      <a:pt x="3160" y="263"/>
                      <a:pt x="2715" y="223"/>
                      <a:pt x="2330" y="20"/>
                    </a:cubicBezTo>
                    <a:lnTo>
                      <a:pt x="22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98"/>
              <p:cNvSpPr/>
              <p:nvPr/>
            </p:nvSpPr>
            <p:spPr>
              <a:xfrm>
                <a:off x="5128424" y="4486577"/>
                <a:ext cx="213191" cy="75952"/>
              </a:xfrm>
              <a:custGeom>
                <a:avLst/>
                <a:gdLst/>
                <a:ahLst/>
                <a:cxnLst/>
                <a:rect l="l" t="t" r="r" b="b"/>
                <a:pathLst>
                  <a:path w="2675" h="953" fill="none" extrusionOk="0">
                    <a:moveTo>
                      <a:pt x="1" y="0"/>
                    </a:moveTo>
                    <a:cubicBezTo>
                      <a:pt x="1" y="0"/>
                      <a:pt x="2128" y="20"/>
                      <a:pt x="2675" y="952"/>
                    </a:cubicBezTo>
                  </a:path>
                </a:pathLst>
              </a:custGeom>
              <a:noFill/>
              <a:ln w="111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98"/>
              <p:cNvSpPr/>
              <p:nvPr/>
            </p:nvSpPr>
            <p:spPr>
              <a:xfrm>
                <a:off x="5107464" y="4560776"/>
                <a:ext cx="452124" cy="43674"/>
              </a:xfrm>
              <a:custGeom>
                <a:avLst/>
                <a:gdLst/>
                <a:ahLst/>
                <a:cxnLst/>
                <a:rect l="l" t="t" r="r" b="b"/>
                <a:pathLst>
                  <a:path w="5673" h="548" extrusionOk="0">
                    <a:moveTo>
                      <a:pt x="264" y="1"/>
                    </a:moveTo>
                    <a:cubicBezTo>
                      <a:pt x="122" y="1"/>
                      <a:pt x="1" y="122"/>
                      <a:pt x="1" y="285"/>
                    </a:cubicBezTo>
                    <a:cubicBezTo>
                      <a:pt x="1" y="426"/>
                      <a:pt x="122" y="548"/>
                      <a:pt x="264" y="548"/>
                    </a:cubicBezTo>
                    <a:lnTo>
                      <a:pt x="5409" y="548"/>
                    </a:lnTo>
                    <a:cubicBezTo>
                      <a:pt x="5551" y="548"/>
                      <a:pt x="5672" y="426"/>
                      <a:pt x="5672" y="285"/>
                    </a:cubicBezTo>
                    <a:cubicBezTo>
                      <a:pt x="5672" y="122"/>
                      <a:pt x="5551" y="1"/>
                      <a:pt x="5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98"/>
              <p:cNvSpPr/>
              <p:nvPr/>
            </p:nvSpPr>
            <p:spPr>
              <a:xfrm>
                <a:off x="5281839" y="4404649"/>
                <a:ext cx="92051" cy="72365"/>
              </a:xfrm>
              <a:custGeom>
                <a:avLst/>
                <a:gdLst/>
                <a:ahLst/>
                <a:cxnLst/>
                <a:rect l="l" t="t" r="r" b="b"/>
                <a:pathLst>
                  <a:path w="1155" h="908" extrusionOk="0">
                    <a:moveTo>
                      <a:pt x="976" y="0"/>
                    </a:moveTo>
                    <a:cubicBezTo>
                      <a:pt x="946" y="0"/>
                      <a:pt x="916" y="12"/>
                      <a:pt x="892" y="36"/>
                    </a:cubicBezTo>
                    <a:lnTo>
                      <a:pt x="81" y="643"/>
                    </a:lnTo>
                    <a:cubicBezTo>
                      <a:pt x="21" y="684"/>
                      <a:pt x="0" y="785"/>
                      <a:pt x="41" y="846"/>
                    </a:cubicBezTo>
                    <a:cubicBezTo>
                      <a:pt x="80" y="885"/>
                      <a:pt x="136" y="907"/>
                      <a:pt x="187" y="907"/>
                    </a:cubicBezTo>
                    <a:cubicBezTo>
                      <a:pt x="216" y="907"/>
                      <a:pt x="242" y="901"/>
                      <a:pt x="264" y="886"/>
                    </a:cubicBezTo>
                    <a:lnTo>
                      <a:pt x="1074" y="279"/>
                    </a:lnTo>
                    <a:cubicBezTo>
                      <a:pt x="1135" y="238"/>
                      <a:pt x="1155" y="137"/>
                      <a:pt x="1094" y="76"/>
                    </a:cubicBezTo>
                    <a:cubicBezTo>
                      <a:pt x="1070" y="27"/>
                      <a:pt x="1023" y="0"/>
                      <a:pt x="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98"/>
              <p:cNvSpPr/>
              <p:nvPr/>
            </p:nvSpPr>
            <p:spPr>
              <a:xfrm>
                <a:off x="5335076" y="4428717"/>
                <a:ext cx="90536" cy="70931"/>
              </a:xfrm>
              <a:custGeom>
                <a:avLst/>
                <a:gdLst/>
                <a:ahLst/>
                <a:cxnLst/>
                <a:rect l="l" t="t" r="r" b="b"/>
                <a:pathLst>
                  <a:path w="1136" h="890" extrusionOk="0">
                    <a:moveTo>
                      <a:pt x="962" y="1"/>
                    </a:moveTo>
                    <a:cubicBezTo>
                      <a:pt x="930" y="1"/>
                      <a:pt x="897" y="12"/>
                      <a:pt x="872" y="37"/>
                    </a:cubicBezTo>
                    <a:lnTo>
                      <a:pt x="82" y="605"/>
                    </a:lnTo>
                    <a:cubicBezTo>
                      <a:pt x="21" y="665"/>
                      <a:pt x="1" y="767"/>
                      <a:pt x="62" y="827"/>
                    </a:cubicBezTo>
                    <a:cubicBezTo>
                      <a:pt x="88" y="867"/>
                      <a:pt x="131" y="889"/>
                      <a:pt x="180" y="889"/>
                    </a:cubicBezTo>
                    <a:cubicBezTo>
                      <a:pt x="207" y="889"/>
                      <a:pt x="235" y="882"/>
                      <a:pt x="264" y="868"/>
                    </a:cubicBezTo>
                    <a:lnTo>
                      <a:pt x="1054" y="281"/>
                    </a:lnTo>
                    <a:cubicBezTo>
                      <a:pt x="1115" y="220"/>
                      <a:pt x="1135" y="139"/>
                      <a:pt x="1074" y="58"/>
                    </a:cubicBezTo>
                    <a:cubicBezTo>
                      <a:pt x="1051" y="22"/>
                      <a:pt x="1007" y="1"/>
                      <a:pt x="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98"/>
              <p:cNvSpPr/>
              <p:nvPr/>
            </p:nvSpPr>
            <p:spPr>
              <a:xfrm>
                <a:off x="4891966" y="2059875"/>
                <a:ext cx="253757" cy="254394"/>
              </a:xfrm>
              <a:custGeom>
                <a:avLst/>
                <a:gdLst/>
                <a:ahLst/>
                <a:cxnLst/>
                <a:rect l="l" t="t" r="r" b="b"/>
                <a:pathLst>
                  <a:path w="3184" h="3192" extrusionOk="0">
                    <a:moveTo>
                      <a:pt x="3098" y="1"/>
                    </a:moveTo>
                    <a:cubicBezTo>
                      <a:pt x="3072" y="1"/>
                      <a:pt x="3044" y="14"/>
                      <a:pt x="3029" y="45"/>
                    </a:cubicBezTo>
                    <a:cubicBezTo>
                      <a:pt x="2482" y="1402"/>
                      <a:pt x="1408" y="2475"/>
                      <a:pt x="71" y="3043"/>
                    </a:cubicBezTo>
                    <a:cubicBezTo>
                      <a:pt x="0" y="3078"/>
                      <a:pt x="23" y="3192"/>
                      <a:pt x="84" y="3192"/>
                    </a:cubicBezTo>
                    <a:cubicBezTo>
                      <a:pt x="93" y="3192"/>
                      <a:pt x="102" y="3189"/>
                      <a:pt x="112" y="3184"/>
                    </a:cubicBezTo>
                    <a:cubicBezTo>
                      <a:pt x="1489" y="2597"/>
                      <a:pt x="2603" y="1483"/>
                      <a:pt x="3171" y="85"/>
                    </a:cubicBezTo>
                    <a:cubicBezTo>
                      <a:pt x="3183" y="35"/>
                      <a:pt x="3141" y="1"/>
                      <a:pt x="30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98"/>
              <p:cNvSpPr/>
              <p:nvPr/>
            </p:nvSpPr>
            <p:spPr>
              <a:xfrm>
                <a:off x="4711932" y="1724031"/>
                <a:ext cx="90536" cy="79857"/>
              </a:xfrm>
              <a:custGeom>
                <a:avLst/>
                <a:gdLst/>
                <a:ahLst/>
                <a:cxnLst/>
                <a:rect l="l" t="t" r="r" b="b"/>
                <a:pathLst>
                  <a:path w="1136" h="1002" extrusionOk="0">
                    <a:moveTo>
                      <a:pt x="870" y="1"/>
                    </a:moveTo>
                    <a:cubicBezTo>
                      <a:pt x="858" y="1"/>
                      <a:pt x="845" y="2"/>
                      <a:pt x="831" y="5"/>
                    </a:cubicBezTo>
                    <a:lnTo>
                      <a:pt x="122" y="147"/>
                    </a:lnTo>
                    <a:cubicBezTo>
                      <a:pt x="41" y="167"/>
                      <a:pt x="1" y="248"/>
                      <a:pt x="1" y="329"/>
                    </a:cubicBezTo>
                    <a:lnTo>
                      <a:pt x="122" y="876"/>
                    </a:lnTo>
                    <a:cubicBezTo>
                      <a:pt x="122" y="946"/>
                      <a:pt x="184" y="1001"/>
                      <a:pt x="266" y="1001"/>
                    </a:cubicBezTo>
                    <a:cubicBezTo>
                      <a:pt x="278" y="1001"/>
                      <a:pt x="291" y="1000"/>
                      <a:pt x="305" y="997"/>
                    </a:cubicBezTo>
                    <a:lnTo>
                      <a:pt x="1014" y="856"/>
                    </a:lnTo>
                    <a:cubicBezTo>
                      <a:pt x="1095" y="835"/>
                      <a:pt x="1135" y="775"/>
                      <a:pt x="1115" y="673"/>
                    </a:cubicBezTo>
                    <a:lnTo>
                      <a:pt x="1014" y="126"/>
                    </a:lnTo>
                    <a:cubicBezTo>
                      <a:pt x="1014" y="56"/>
                      <a:pt x="953" y="1"/>
                      <a:pt x="870" y="1"/>
                    </a:cubicBezTo>
                    <a:close/>
                  </a:path>
                </a:pathLst>
              </a:custGeom>
              <a:solidFill>
                <a:srgbClr val="EAA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98"/>
              <p:cNvSpPr/>
              <p:nvPr/>
            </p:nvSpPr>
            <p:spPr>
              <a:xfrm>
                <a:off x="5057415" y="1701795"/>
                <a:ext cx="645869" cy="1017099"/>
              </a:xfrm>
              <a:custGeom>
                <a:avLst/>
                <a:gdLst/>
                <a:ahLst/>
                <a:cxnLst/>
                <a:rect l="l" t="t" r="r" b="b"/>
                <a:pathLst>
                  <a:path w="8104" h="12762" extrusionOk="0">
                    <a:moveTo>
                      <a:pt x="1722" y="0"/>
                    </a:moveTo>
                    <a:lnTo>
                      <a:pt x="1722" y="0"/>
                    </a:lnTo>
                    <a:cubicBezTo>
                      <a:pt x="1" y="1499"/>
                      <a:pt x="2350" y="7455"/>
                      <a:pt x="3525" y="9987"/>
                    </a:cubicBezTo>
                    <a:cubicBezTo>
                      <a:pt x="4700" y="10858"/>
                      <a:pt x="5834" y="11789"/>
                      <a:pt x="6908" y="12762"/>
                    </a:cubicBezTo>
                    <a:cubicBezTo>
                      <a:pt x="7232" y="12458"/>
                      <a:pt x="7536" y="12154"/>
                      <a:pt x="7860" y="11850"/>
                    </a:cubicBezTo>
                    <a:lnTo>
                      <a:pt x="8103" y="11587"/>
                    </a:lnTo>
                    <a:cubicBezTo>
                      <a:pt x="7597" y="10635"/>
                      <a:pt x="7131" y="9662"/>
                      <a:pt x="6604" y="8710"/>
                    </a:cubicBezTo>
                    <a:cubicBezTo>
                      <a:pt x="4943" y="6077"/>
                      <a:pt x="5591" y="2269"/>
                      <a:pt x="2594" y="446"/>
                    </a:cubicBezTo>
                    <a:cubicBezTo>
                      <a:pt x="2310" y="264"/>
                      <a:pt x="2026" y="122"/>
                      <a:pt x="17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98"/>
              <p:cNvSpPr/>
              <p:nvPr/>
            </p:nvSpPr>
            <p:spPr>
              <a:xfrm>
                <a:off x="5688609" y="2655533"/>
                <a:ext cx="258379" cy="198048"/>
              </a:xfrm>
              <a:custGeom>
                <a:avLst/>
                <a:gdLst/>
                <a:ahLst/>
                <a:cxnLst/>
                <a:rect l="l" t="t" r="r" b="b"/>
                <a:pathLst>
                  <a:path w="3242" h="2485" extrusionOk="0">
                    <a:moveTo>
                      <a:pt x="2069" y="1"/>
                    </a:moveTo>
                    <a:cubicBezTo>
                      <a:pt x="1506" y="1"/>
                      <a:pt x="609" y="167"/>
                      <a:pt x="609" y="167"/>
                    </a:cubicBezTo>
                    <a:lnTo>
                      <a:pt x="1" y="1017"/>
                    </a:lnTo>
                    <a:cubicBezTo>
                      <a:pt x="1" y="1017"/>
                      <a:pt x="1672" y="2485"/>
                      <a:pt x="1939" y="2485"/>
                    </a:cubicBezTo>
                    <a:cubicBezTo>
                      <a:pt x="1951" y="2485"/>
                      <a:pt x="1960" y="2482"/>
                      <a:pt x="1966" y="2476"/>
                    </a:cubicBezTo>
                    <a:cubicBezTo>
                      <a:pt x="2128" y="2354"/>
                      <a:pt x="1480" y="1727"/>
                      <a:pt x="1480" y="1726"/>
                    </a:cubicBezTo>
                    <a:lnTo>
                      <a:pt x="1480" y="1726"/>
                    </a:lnTo>
                    <a:cubicBezTo>
                      <a:pt x="1480" y="1727"/>
                      <a:pt x="2303" y="2419"/>
                      <a:pt x="2475" y="2419"/>
                    </a:cubicBezTo>
                    <a:cubicBezTo>
                      <a:pt x="2482" y="2419"/>
                      <a:pt x="2488" y="2418"/>
                      <a:pt x="2492" y="2415"/>
                    </a:cubicBezTo>
                    <a:cubicBezTo>
                      <a:pt x="2715" y="2273"/>
                      <a:pt x="1683" y="1423"/>
                      <a:pt x="1682" y="1423"/>
                    </a:cubicBezTo>
                    <a:lnTo>
                      <a:pt x="1682" y="1423"/>
                    </a:lnTo>
                    <a:cubicBezTo>
                      <a:pt x="1683" y="1423"/>
                      <a:pt x="2581" y="2132"/>
                      <a:pt x="2890" y="2132"/>
                    </a:cubicBezTo>
                    <a:cubicBezTo>
                      <a:pt x="2931" y="2132"/>
                      <a:pt x="2962" y="2120"/>
                      <a:pt x="2978" y="2091"/>
                    </a:cubicBezTo>
                    <a:cubicBezTo>
                      <a:pt x="3120" y="1868"/>
                      <a:pt x="1885" y="1079"/>
                      <a:pt x="1885" y="1078"/>
                    </a:cubicBezTo>
                    <a:lnTo>
                      <a:pt x="1885" y="1078"/>
                    </a:lnTo>
                    <a:cubicBezTo>
                      <a:pt x="1885" y="1078"/>
                      <a:pt x="2755" y="1550"/>
                      <a:pt x="3061" y="1550"/>
                    </a:cubicBezTo>
                    <a:cubicBezTo>
                      <a:pt x="3113" y="1550"/>
                      <a:pt x="3149" y="1536"/>
                      <a:pt x="3161" y="1504"/>
                    </a:cubicBezTo>
                    <a:cubicBezTo>
                      <a:pt x="3242" y="1301"/>
                      <a:pt x="1682" y="491"/>
                      <a:pt x="1682" y="491"/>
                    </a:cubicBezTo>
                    <a:cubicBezTo>
                      <a:pt x="1682" y="491"/>
                      <a:pt x="2553" y="288"/>
                      <a:pt x="2513" y="126"/>
                    </a:cubicBezTo>
                    <a:cubicBezTo>
                      <a:pt x="2500" y="33"/>
                      <a:pt x="2317" y="1"/>
                      <a:pt x="2069" y="1"/>
                    </a:cubicBezTo>
                    <a:close/>
                  </a:path>
                </a:pathLst>
              </a:custGeom>
              <a:solidFill>
                <a:srgbClr val="EA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98"/>
              <p:cNvSpPr/>
              <p:nvPr/>
            </p:nvSpPr>
            <p:spPr>
              <a:xfrm>
                <a:off x="5728536" y="2723036"/>
                <a:ext cx="97390" cy="47739"/>
              </a:xfrm>
              <a:custGeom>
                <a:avLst/>
                <a:gdLst/>
                <a:ahLst/>
                <a:cxnLst/>
                <a:rect l="l" t="t" r="r" b="b"/>
                <a:pathLst>
                  <a:path w="1222" h="599" extrusionOk="0">
                    <a:moveTo>
                      <a:pt x="193" y="0"/>
                    </a:moveTo>
                    <a:cubicBezTo>
                      <a:pt x="90" y="0"/>
                      <a:pt x="0" y="139"/>
                      <a:pt x="108" y="231"/>
                    </a:cubicBezTo>
                    <a:cubicBezTo>
                      <a:pt x="305" y="461"/>
                      <a:pt x="596" y="598"/>
                      <a:pt x="904" y="598"/>
                    </a:cubicBezTo>
                    <a:cubicBezTo>
                      <a:pt x="975" y="598"/>
                      <a:pt x="1048" y="591"/>
                      <a:pt x="1120" y="576"/>
                    </a:cubicBezTo>
                    <a:cubicBezTo>
                      <a:pt x="1181" y="555"/>
                      <a:pt x="1222" y="495"/>
                      <a:pt x="1222" y="414"/>
                    </a:cubicBezTo>
                    <a:cubicBezTo>
                      <a:pt x="1205" y="364"/>
                      <a:pt x="1147" y="327"/>
                      <a:pt x="1093" y="327"/>
                    </a:cubicBezTo>
                    <a:cubicBezTo>
                      <a:pt x="1082" y="327"/>
                      <a:pt x="1070" y="329"/>
                      <a:pt x="1060" y="333"/>
                    </a:cubicBezTo>
                    <a:lnTo>
                      <a:pt x="756" y="333"/>
                    </a:lnTo>
                    <a:lnTo>
                      <a:pt x="634" y="292"/>
                    </a:lnTo>
                    <a:lnTo>
                      <a:pt x="553" y="252"/>
                    </a:lnTo>
                    <a:cubicBezTo>
                      <a:pt x="513" y="231"/>
                      <a:pt x="472" y="211"/>
                      <a:pt x="452" y="191"/>
                    </a:cubicBezTo>
                    <a:lnTo>
                      <a:pt x="432" y="170"/>
                    </a:lnTo>
                    <a:lnTo>
                      <a:pt x="371" y="130"/>
                    </a:lnTo>
                    <a:cubicBezTo>
                      <a:pt x="351" y="110"/>
                      <a:pt x="310" y="69"/>
                      <a:pt x="290" y="49"/>
                    </a:cubicBezTo>
                    <a:cubicBezTo>
                      <a:pt x="260" y="15"/>
                      <a:pt x="226" y="0"/>
                      <a:pt x="193" y="0"/>
                    </a:cubicBezTo>
                    <a:close/>
                  </a:path>
                </a:pathLst>
              </a:custGeom>
              <a:solidFill>
                <a:srgbClr val="EA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98"/>
              <p:cNvSpPr/>
              <p:nvPr/>
            </p:nvSpPr>
            <p:spPr>
              <a:xfrm>
                <a:off x="5630510" y="2618712"/>
                <a:ext cx="119546" cy="119546"/>
              </a:xfrm>
              <a:custGeom>
                <a:avLst/>
                <a:gdLst/>
                <a:ahLst/>
                <a:cxnLst/>
                <a:rect l="l" t="t" r="r" b="b"/>
                <a:pathLst>
                  <a:path w="1500" h="1500" extrusionOk="0">
                    <a:moveTo>
                      <a:pt x="831" y="1"/>
                    </a:moveTo>
                    <a:lnTo>
                      <a:pt x="1" y="771"/>
                    </a:lnTo>
                    <a:lnTo>
                      <a:pt x="750" y="1500"/>
                    </a:lnTo>
                    <a:lnTo>
                      <a:pt x="1500" y="811"/>
                    </a:lnTo>
                    <a:lnTo>
                      <a:pt x="831" y="1"/>
                    </a:lnTo>
                    <a:close/>
                  </a:path>
                </a:pathLst>
              </a:custGeom>
              <a:solidFill>
                <a:srgbClr val="EA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98"/>
              <p:cNvSpPr/>
              <p:nvPr/>
            </p:nvSpPr>
            <p:spPr>
              <a:xfrm>
                <a:off x="5299612" y="2031104"/>
                <a:ext cx="29090" cy="371390"/>
              </a:xfrm>
              <a:custGeom>
                <a:avLst/>
                <a:gdLst/>
                <a:ahLst/>
                <a:cxnLst/>
                <a:rect l="l" t="t" r="r" b="b"/>
                <a:pathLst>
                  <a:path w="365" h="4660" fill="none" extrusionOk="0">
                    <a:moveTo>
                      <a:pt x="122" y="1"/>
                    </a:moveTo>
                    <a:cubicBezTo>
                      <a:pt x="203" y="872"/>
                      <a:pt x="365" y="2026"/>
                      <a:pt x="0" y="4659"/>
                    </a:cubicBezTo>
                  </a:path>
                </a:pathLst>
              </a:custGeom>
              <a:solidFill>
                <a:schemeClr val="dk1"/>
              </a:solidFill>
              <a:ln w="5075" cap="rnd" cmpd="sng">
                <a:solidFill>
                  <a:srgbClr val="C776A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98"/>
              <p:cNvSpPr/>
              <p:nvPr/>
            </p:nvSpPr>
            <p:spPr>
              <a:xfrm flipH="1">
                <a:off x="4922797" y="1200150"/>
                <a:ext cx="232478" cy="220762"/>
              </a:xfrm>
              <a:custGeom>
                <a:avLst/>
                <a:gdLst/>
                <a:ahLst/>
                <a:cxnLst/>
                <a:rect l="l" t="t" r="r" b="b"/>
                <a:pathLst>
                  <a:path w="2917" h="2770" extrusionOk="0">
                    <a:moveTo>
                      <a:pt x="999" y="0"/>
                    </a:moveTo>
                    <a:cubicBezTo>
                      <a:pt x="732" y="0"/>
                      <a:pt x="494" y="67"/>
                      <a:pt x="344" y="237"/>
                    </a:cubicBezTo>
                    <a:lnTo>
                      <a:pt x="304" y="257"/>
                    </a:lnTo>
                    <a:cubicBezTo>
                      <a:pt x="0" y="663"/>
                      <a:pt x="304" y="1250"/>
                      <a:pt x="628" y="1554"/>
                    </a:cubicBezTo>
                    <a:cubicBezTo>
                      <a:pt x="938" y="1845"/>
                      <a:pt x="1362" y="2006"/>
                      <a:pt x="1783" y="2006"/>
                    </a:cubicBezTo>
                    <a:cubicBezTo>
                      <a:pt x="1830" y="2006"/>
                      <a:pt x="1877" y="2004"/>
                      <a:pt x="1924" y="1999"/>
                    </a:cubicBezTo>
                    <a:cubicBezTo>
                      <a:pt x="2026" y="2445"/>
                      <a:pt x="2411" y="2769"/>
                      <a:pt x="2876" y="2769"/>
                    </a:cubicBezTo>
                    <a:cubicBezTo>
                      <a:pt x="2917" y="2263"/>
                      <a:pt x="2897" y="1777"/>
                      <a:pt x="2816" y="1291"/>
                    </a:cubicBezTo>
                    <a:cubicBezTo>
                      <a:pt x="2775" y="1007"/>
                      <a:pt x="2654" y="744"/>
                      <a:pt x="2451" y="521"/>
                    </a:cubicBezTo>
                    <a:cubicBezTo>
                      <a:pt x="2168" y="265"/>
                      <a:pt x="1527" y="0"/>
                      <a:pt x="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98"/>
              <p:cNvSpPr/>
              <p:nvPr/>
            </p:nvSpPr>
            <p:spPr>
              <a:xfrm flipH="1">
                <a:off x="4265591" y="1701795"/>
                <a:ext cx="645869" cy="1017099"/>
              </a:xfrm>
              <a:custGeom>
                <a:avLst/>
                <a:gdLst/>
                <a:ahLst/>
                <a:cxnLst/>
                <a:rect l="l" t="t" r="r" b="b"/>
                <a:pathLst>
                  <a:path w="8104" h="12762" extrusionOk="0">
                    <a:moveTo>
                      <a:pt x="1722" y="0"/>
                    </a:moveTo>
                    <a:lnTo>
                      <a:pt x="1722" y="0"/>
                    </a:lnTo>
                    <a:cubicBezTo>
                      <a:pt x="1" y="1499"/>
                      <a:pt x="2350" y="7455"/>
                      <a:pt x="3525" y="9987"/>
                    </a:cubicBezTo>
                    <a:cubicBezTo>
                      <a:pt x="4700" y="10858"/>
                      <a:pt x="5834" y="11789"/>
                      <a:pt x="6908" y="12762"/>
                    </a:cubicBezTo>
                    <a:cubicBezTo>
                      <a:pt x="7232" y="12458"/>
                      <a:pt x="7536" y="12154"/>
                      <a:pt x="7860" y="11850"/>
                    </a:cubicBezTo>
                    <a:lnTo>
                      <a:pt x="8103" y="11587"/>
                    </a:lnTo>
                    <a:cubicBezTo>
                      <a:pt x="7597" y="10635"/>
                      <a:pt x="7131" y="9662"/>
                      <a:pt x="6604" y="8710"/>
                    </a:cubicBezTo>
                    <a:cubicBezTo>
                      <a:pt x="4943" y="6077"/>
                      <a:pt x="5591" y="2269"/>
                      <a:pt x="2594" y="446"/>
                    </a:cubicBezTo>
                    <a:cubicBezTo>
                      <a:pt x="2310" y="264"/>
                      <a:pt x="2026" y="122"/>
                      <a:pt x="17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98"/>
              <p:cNvSpPr/>
              <p:nvPr/>
            </p:nvSpPr>
            <p:spPr>
              <a:xfrm flipH="1">
                <a:off x="4021887" y="2655533"/>
                <a:ext cx="258379" cy="198048"/>
              </a:xfrm>
              <a:custGeom>
                <a:avLst/>
                <a:gdLst/>
                <a:ahLst/>
                <a:cxnLst/>
                <a:rect l="l" t="t" r="r" b="b"/>
                <a:pathLst>
                  <a:path w="3242" h="2485" extrusionOk="0">
                    <a:moveTo>
                      <a:pt x="2069" y="1"/>
                    </a:moveTo>
                    <a:cubicBezTo>
                      <a:pt x="1506" y="1"/>
                      <a:pt x="609" y="167"/>
                      <a:pt x="609" y="167"/>
                    </a:cubicBezTo>
                    <a:lnTo>
                      <a:pt x="1" y="1017"/>
                    </a:lnTo>
                    <a:cubicBezTo>
                      <a:pt x="1" y="1017"/>
                      <a:pt x="1672" y="2485"/>
                      <a:pt x="1939" y="2485"/>
                    </a:cubicBezTo>
                    <a:cubicBezTo>
                      <a:pt x="1951" y="2485"/>
                      <a:pt x="1960" y="2482"/>
                      <a:pt x="1966" y="2476"/>
                    </a:cubicBezTo>
                    <a:cubicBezTo>
                      <a:pt x="2128" y="2354"/>
                      <a:pt x="1480" y="1727"/>
                      <a:pt x="1480" y="1726"/>
                    </a:cubicBezTo>
                    <a:lnTo>
                      <a:pt x="1480" y="1726"/>
                    </a:lnTo>
                    <a:cubicBezTo>
                      <a:pt x="1480" y="1727"/>
                      <a:pt x="2303" y="2419"/>
                      <a:pt x="2475" y="2419"/>
                    </a:cubicBezTo>
                    <a:cubicBezTo>
                      <a:pt x="2482" y="2419"/>
                      <a:pt x="2488" y="2418"/>
                      <a:pt x="2492" y="2415"/>
                    </a:cubicBezTo>
                    <a:cubicBezTo>
                      <a:pt x="2715" y="2273"/>
                      <a:pt x="1683" y="1423"/>
                      <a:pt x="1682" y="1423"/>
                    </a:cubicBezTo>
                    <a:lnTo>
                      <a:pt x="1682" y="1423"/>
                    </a:lnTo>
                    <a:cubicBezTo>
                      <a:pt x="1683" y="1423"/>
                      <a:pt x="2581" y="2132"/>
                      <a:pt x="2890" y="2132"/>
                    </a:cubicBezTo>
                    <a:cubicBezTo>
                      <a:pt x="2931" y="2132"/>
                      <a:pt x="2962" y="2120"/>
                      <a:pt x="2978" y="2091"/>
                    </a:cubicBezTo>
                    <a:cubicBezTo>
                      <a:pt x="3120" y="1868"/>
                      <a:pt x="1885" y="1079"/>
                      <a:pt x="1885" y="1078"/>
                    </a:cubicBezTo>
                    <a:lnTo>
                      <a:pt x="1885" y="1078"/>
                    </a:lnTo>
                    <a:cubicBezTo>
                      <a:pt x="1885" y="1078"/>
                      <a:pt x="2755" y="1550"/>
                      <a:pt x="3061" y="1550"/>
                    </a:cubicBezTo>
                    <a:cubicBezTo>
                      <a:pt x="3113" y="1550"/>
                      <a:pt x="3149" y="1536"/>
                      <a:pt x="3161" y="1504"/>
                    </a:cubicBezTo>
                    <a:cubicBezTo>
                      <a:pt x="3242" y="1301"/>
                      <a:pt x="1682" y="491"/>
                      <a:pt x="1682" y="491"/>
                    </a:cubicBezTo>
                    <a:cubicBezTo>
                      <a:pt x="1682" y="491"/>
                      <a:pt x="2553" y="288"/>
                      <a:pt x="2513" y="126"/>
                    </a:cubicBezTo>
                    <a:cubicBezTo>
                      <a:pt x="2500" y="33"/>
                      <a:pt x="2317" y="1"/>
                      <a:pt x="2069" y="1"/>
                    </a:cubicBezTo>
                    <a:close/>
                  </a:path>
                </a:pathLst>
              </a:custGeom>
              <a:solidFill>
                <a:srgbClr val="EA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98"/>
              <p:cNvSpPr/>
              <p:nvPr/>
            </p:nvSpPr>
            <p:spPr>
              <a:xfrm flipH="1">
                <a:off x="4142948" y="2723036"/>
                <a:ext cx="97390" cy="47739"/>
              </a:xfrm>
              <a:custGeom>
                <a:avLst/>
                <a:gdLst/>
                <a:ahLst/>
                <a:cxnLst/>
                <a:rect l="l" t="t" r="r" b="b"/>
                <a:pathLst>
                  <a:path w="1222" h="599" extrusionOk="0">
                    <a:moveTo>
                      <a:pt x="193" y="0"/>
                    </a:moveTo>
                    <a:cubicBezTo>
                      <a:pt x="90" y="0"/>
                      <a:pt x="0" y="139"/>
                      <a:pt x="108" y="231"/>
                    </a:cubicBezTo>
                    <a:cubicBezTo>
                      <a:pt x="305" y="461"/>
                      <a:pt x="596" y="598"/>
                      <a:pt x="904" y="598"/>
                    </a:cubicBezTo>
                    <a:cubicBezTo>
                      <a:pt x="975" y="598"/>
                      <a:pt x="1048" y="591"/>
                      <a:pt x="1120" y="576"/>
                    </a:cubicBezTo>
                    <a:cubicBezTo>
                      <a:pt x="1181" y="555"/>
                      <a:pt x="1222" y="495"/>
                      <a:pt x="1222" y="414"/>
                    </a:cubicBezTo>
                    <a:cubicBezTo>
                      <a:pt x="1205" y="364"/>
                      <a:pt x="1147" y="327"/>
                      <a:pt x="1093" y="327"/>
                    </a:cubicBezTo>
                    <a:cubicBezTo>
                      <a:pt x="1082" y="327"/>
                      <a:pt x="1070" y="329"/>
                      <a:pt x="1060" y="333"/>
                    </a:cubicBezTo>
                    <a:lnTo>
                      <a:pt x="756" y="333"/>
                    </a:lnTo>
                    <a:lnTo>
                      <a:pt x="634" y="292"/>
                    </a:lnTo>
                    <a:lnTo>
                      <a:pt x="553" y="252"/>
                    </a:lnTo>
                    <a:cubicBezTo>
                      <a:pt x="513" y="231"/>
                      <a:pt x="472" y="211"/>
                      <a:pt x="452" y="191"/>
                    </a:cubicBezTo>
                    <a:lnTo>
                      <a:pt x="432" y="170"/>
                    </a:lnTo>
                    <a:lnTo>
                      <a:pt x="371" y="130"/>
                    </a:lnTo>
                    <a:cubicBezTo>
                      <a:pt x="351" y="110"/>
                      <a:pt x="310" y="69"/>
                      <a:pt x="290" y="49"/>
                    </a:cubicBezTo>
                    <a:cubicBezTo>
                      <a:pt x="260" y="15"/>
                      <a:pt x="226" y="0"/>
                      <a:pt x="193" y="0"/>
                    </a:cubicBezTo>
                    <a:close/>
                  </a:path>
                </a:pathLst>
              </a:custGeom>
              <a:solidFill>
                <a:srgbClr val="EA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98"/>
              <p:cNvSpPr/>
              <p:nvPr/>
            </p:nvSpPr>
            <p:spPr>
              <a:xfrm flipH="1">
                <a:off x="4218818" y="2618712"/>
                <a:ext cx="119546" cy="119546"/>
              </a:xfrm>
              <a:custGeom>
                <a:avLst/>
                <a:gdLst/>
                <a:ahLst/>
                <a:cxnLst/>
                <a:rect l="l" t="t" r="r" b="b"/>
                <a:pathLst>
                  <a:path w="1500" h="1500" extrusionOk="0">
                    <a:moveTo>
                      <a:pt x="831" y="1"/>
                    </a:moveTo>
                    <a:lnTo>
                      <a:pt x="1" y="771"/>
                    </a:lnTo>
                    <a:lnTo>
                      <a:pt x="750" y="1500"/>
                    </a:lnTo>
                    <a:lnTo>
                      <a:pt x="1500" y="811"/>
                    </a:lnTo>
                    <a:lnTo>
                      <a:pt x="831" y="1"/>
                    </a:lnTo>
                    <a:close/>
                  </a:path>
                </a:pathLst>
              </a:custGeom>
              <a:solidFill>
                <a:srgbClr val="EA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98"/>
              <p:cNvSpPr/>
              <p:nvPr/>
            </p:nvSpPr>
            <p:spPr>
              <a:xfrm>
                <a:off x="4434318" y="4560776"/>
                <a:ext cx="452124" cy="43674"/>
              </a:xfrm>
              <a:custGeom>
                <a:avLst/>
                <a:gdLst/>
                <a:ahLst/>
                <a:cxnLst/>
                <a:rect l="l" t="t" r="r" b="b"/>
                <a:pathLst>
                  <a:path w="5673" h="548" extrusionOk="0">
                    <a:moveTo>
                      <a:pt x="264" y="1"/>
                    </a:moveTo>
                    <a:cubicBezTo>
                      <a:pt x="122" y="1"/>
                      <a:pt x="1" y="122"/>
                      <a:pt x="1" y="285"/>
                    </a:cubicBezTo>
                    <a:cubicBezTo>
                      <a:pt x="1" y="426"/>
                      <a:pt x="122" y="548"/>
                      <a:pt x="264" y="548"/>
                    </a:cubicBezTo>
                    <a:lnTo>
                      <a:pt x="5409" y="548"/>
                    </a:lnTo>
                    <a:cubicBezTo>
                      <a:pt x="5551" y="548"/>
                      <a:pt x="5672" y="426"/>
                      <a:pt x="5672" y="285"/>
                    </a:cubicBezTo>
                    <a:cubicBezTo>
                      <a:pt x="5672" y="122"/>
                      <a:pt x="5551" y="1"/>
                      <a:pt x="5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98"/>
            <p:cNvGrpSpPr/>
            <p:nvPr/>
          </p:nvGrpSpPr>
          <p:grpSpPr>
            <a:xfrm>
              <a:off x="848186" y="3756759"/>
              <a:ext cx="413100" cy="413100"/>
              <a:chOff x="848186" y="3756759"/>
              <a:chExt cx="413100" cy="413100"/>
            </a:xfrm>
          </p:grpSpPr>
          <p:cxnSp>
            <p:nvCxnSpPr>
              <p:cNvPr id="2226" name="Google Shape;2226;p98"/>
              <p:cNvCxnSpPr/>
              <p:nvPr/>
            </p:nvCxnSpPr>
            <p:spPr>
              <a:xfrm>
                <a:off x="1051565" y="3756759"/>
                <a:ext cx="0" cy="413100"/>
              </a:xfrm>
              <a:prstGeom prst="straightConnector1">
                <a:avLst/>
              </a:prstGeom>
              <a:noFill/>
              <a:ln w="114300" cap="flat" cmpd="sng">
                <a:solidFill>
                  <a:schemeClr val="lt2"/>
                </a:solidFill>
                <a:prstDash val="solid"/>
                <a:round/>
                <a:headEnd type="none" w="med" len="med"/>
                <a:tailEnd type="none" w="med" len="med"/>
              </a:ln>
            </p:spPr>
          </p:cxnSp>
          <p:cxnSp>
            <p:nvCxnSpPr>
              <p:cNvPr id="2227" name="Google Shape;2227;p98"/>
              <p:cNvCxnSpPr/>
              <p:nvPr/>
            </p:nvCxnSpPr>
            <p:spPr>
              <a:xfrm rot="10800000">
                <a:off x="1054736" y="3756701"/>
                <a:ext cx="0" cy="413100"/>
              </a:xfrm>
              <a:prstGeom prst="straightConnector1">
                <a:avLst/>
              </a:prstGeom>
              <a:noFill/>
              <a:ln w="114300" cap="flat" cmpd="sng">
                <a:solidFill>
                  <a:schemeClr val="lt2"/>
                </a:solidFill>
                <a:prstDash val="solid"/>
                <a:round/>
                <a:headEnd type="none" w="med" len="med"/>
                <a:tailEnd type="none" w="med" len="med"/>
              </a:ln>
            </p:spPr>
          </p:cxnSp>
        </p:grpSp>
        <p:grpSp>
          <p:nvGrpSpPr>
            <p:cNvPr id="2228" name="Google Shape;2228;p98"/>
            <p:cNvGrpSpPr/>
            <p:nvPr/>
          </p:nvGrpSpPr>
          <p:grpSpPr>
            <a:xfrm>
              <a:off x="4225511" y="937359"/>
              <a:ext cx="413100" cy="413100"/>
              <a:chOff x="848186" y="3756759"/>
              <a:chExt cx="413100" cy="413100"/>
            </a:xfrm>
          </p:grpSpPr>
          <p:cxnSp>
            <p:nvCxnSpPr>
              <p:cNvPr id="2229" name="Google Shape;2229;p98"/>
              <p:cNvCxnSpPr/>
              <p:nvPr/>
            </p:nvCxnSpPr>
            <p:spPr>
              <a:xfrm>
                <a:off x="1051565" y="3756759"/>
                <a:ext cx="0" cy="413100"/>
              </a:xfrm>
              <a:prstGeom prst="straightConnector1">
                <a:avLst/>
              </a:prstGeom>
              <a:noFill/>
              <a:ln w="114300" cap="flat" cmpd="sng">
                <a:solidFill>
                  <a:schemeClr val="accent3"/>
                </a:solidFill>
                <a:prstDash val="solid"/>
                <a:round/>
                <a:headEnd type="none" w="med" len="med"/>
                <a:tailEnd type="none" w="med" len="med"/>
              </a:ln>
            </p:spPr>
          </p:cxnSp>
          <p:cxnSp>
            <p:nvCxnSpPr>
              <p:cNvPr id="2230" name="Google Shape;2230;p98"/>
              <p:cNvCxnSpPr/>
              <p:nvPr/>
            </p:nvCxnSpPr>
            <p:spPr>
              <a:xfrm rot="10800000">
                <a:off x="1054736" y="3756701"/>
                <a:ext cx="0" cy="413100"/>
              </a:xfrm>
              <a:prstGeom prst="straightConnector1">
                <a:avLst/>
              </a:prstGeom>
              <a:noFill/>
              <a:ln w="114300" cap="flat" cmpd="sng">
                <a:solidFill>
                  <a:schemeClr val="accent3"/>
                </a:solidFill>
                <a:prstDash val="solid"/>
                <a:round/>
                <a:headEnd type="none" w="med" len="med"/>
                <a:tailEnd type="none" w="med" len="med"/>
              </a:ln>
            </p:spPr>
          </p:cxnSp>
        </p:grpSp>
        <p:grpSp>
          <p:nvGrpSpPr>
            <p:cNvPr id="2231" name="Google Shape;2231;p98"/>
            <p:cNvGrpSpPr/>
            <p:nvPr/>
          </p:nvGrpSpPr>
          <p:grpSpPr>
            <a:xfrm>
              <a:off x="419100" y="2124563"/>
              <a:ext cx="295200" cy="295200"/>
              <a:chOff x="419100" y="2124563"/>
              <a:chExt cx="295200" cy="295200"/>
            </a:xfrm>
          </p:grpSpPr>
          <p:cxnSp>
            <p:nvCxnSpPr>
              <p:cNvPr id="2232" name="Google Shape;2232;p98"/>
              <p:cNvCxnSpPr/>
              <p:nvPr/>
            </p:nvCxnSpPr>
            <p:spPr>
              <a:xfrm>
                <a:off x="564475" y="2124563"/>
                <a:ext cx="0" cy="295200"/>
              </a:xfrm>
              <a:prstGeom prst="straightConnector1">
                <a:avLst/>
              </a:prstGeom>
              <a:noFill/>
              <a:ln w="76200" cap="flat" cmpd="sng">
                <a:solidFill>
                  <a:schemeClr val="dk2"/>
                </a:solidFill>
                <a:prstDash val="solid"/>
                <a:round/>
                <a:headEnd type="none" w="med" len="med"/>
                <a:tailEnd type="none" w="med" len="med"/>
              </a:ln>
            </p:spPr>
          </p:cxnSp>
          <p:cxnSp>
            <p:nvCxnSpPr>
              <p:cNvPr id="2233" name="Google Shape;2233;p98"/>
              <p:cNvCxnSpPr/>
              <p:nvPr/>
            </p:nvCxnSpPr>
            <p:spPr>
              <a:xfrm rot="10800000">
                <a:off x="566700" y="2124563"/>
                <a:ext cx="0" cy="295200"/>
              </a:xfrm>
              <a:prstGeom prst="straightConnector1">
                <a:avLst/>
              </a:prstGeom>
              <a:noFill/>
              <a:ln w="76200" cap="flat" cmpd="sng">
                <a:solidFill>
                  <a:schemeClr val="dk2"/>
                </a:solidFill>
                <a:prstDash val="solid"/>
                <a:round/>
                <a:headEnd type="none" w="med" len="med"/>
                <a:tailEnd type="none" w="med" len="med"/>
              </a:ln>
            </p:spPr>
          </p:cxnSp>
        </p:grpSp>
        <p:sp>
          <p:nvSpPr>
            <p:cNvPr id="2234" name="Google Shape;2234;p98"/>
            <p:cNvSpPr/>
            <p:nvPr/>
          </p:nvSpPr>
          <p:spPr>
            <a:xfrm>
              <a:off x="1092982" y="2745309"/>
              <a:ext cx="168292" cy="144087"/>
            </a:xfrm>
            <a:custGeom>
              <a:avLst/>
              <a:gdLst/>
              <a:ahLst/>
              <a:cxnLst/>
              <a:rect l="l" t="t" r="r" b="b"/>
              <a:pathLst>
                <a:path w="3247" h="2780" extrusionOk="0">
                  <a:moveTo>
                    <a:pt x="1855" y="1"/>
                  </a:moveTo>
                  <a:cubicBezTo>
                    <a:pt x="633" y="1"/>
                    <a:pt x="0" y="1497"/>
                    <a:pt x="886" y="2361"/>
                  </a:cubicBezTo>
                  <a:cubicBezTo>
                    <a:pt x="1168" y="2650"/>
                    <a:pt x="1517" y="2780"/>
                    <a:pt x="1860" y="2780"/>
                  </a:cubicBezTo>
                  <a:cubicBezTo>
                    <a:pt x="2568" y="2780"/>
                    <a:pt x="3246" y="2229"/>
                    <a:pt x="3246" y="1392"/>
                  </a:cubicBezTo>
                  <a:cubicBezTo>
                    <a:pt x="3246" y="633"/>
                    <a:pt x="2635" y="1"/>
                    <a:pt x="1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98"/>
            <p:cNvSpPr/>
            <p:nvPr/>
          </p:nvSpPr>
          <p:spPr>
            <a:xfrm>
              <a:off x="2517082" y="1200159"/>
              <a:ext cx="168292" cy="144087"/>
            </a:xfrm>
            <a:custGeom>
              <a:avLst/>
              <a:gdLst/>
              <a:ahLst/>
              <a:cxnLst/>
              <a:rect l="l" t="t" r="r" b="b"/>
              <a:pathLst>
                <a:path w="3247" h="2780" extrusionOk="0">
                  <a:moveTo>
                    <a:pt x="1855" y="1"/>
                  </a:moveTo>
                  <a:cubicBezTo>
                    <a:pt x="633" y="1"/>
                    <a:pt x="0" y="1497"/>
                    <a:pt x="886" y="2361"/>
                  </a:cubicBezTo>
                  <a:cubicBezTo>
                    <a:pt x="1168" y="2650"/>
                    <a:pt x="1517" y="2780"/>
                    <a:pt x="1860" y="2780"/>
                  </a:cubicBezTo>
                  <a:cubicBezTo>
                    <a:pt x="2568" y="2780"/>
                    <a:pt x="3246" y="2229"/>
                    <a:pt x="3246" y="1392"/>
                  </a:cubicBezTo>
                  <a:cubicBezTo>
                    <a:pt x="3246" y="633"/>
                    <a:pt x="2635" y="1"/>
                    <a:pt x="18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98"/>
            <p:cNvSpPr/>
            <p:nvPr/>
          </p:nvSpPr>
          <p:spPr>
            <a:xfrm>
              <a:off x="4487857" y="3891259"/>
              <a:ext cx="168292" cy="144087"/>
            </a:xfrm>
            <a:custGeom>
              <a:avLst/>
              <a:gdLst/>
              <a:ahLst/>
              <a:cxnLst/>
              <a:rect l="l" t="t" r="r" b="b"/>
              <a:pathLst>
                <a:path w="3247" h="2780" extrusionOk="0">
                  <a:moveTo>
                    <a:pt x="1855" y="1"/>
                  </a:moveTo>
                  <a:cubicBezTo>
                    <a:pt x="633" y="1"/>
                    <a:pt x="0" y="1497"/>
                    <a:pt x="886" y="2361"/>
                  </a:cubicBezTo>
                  <a:cubicBezTo>
                    <a:pt x="1168" y="2650"/>
                    <a:pt x="1517" y="2780"/>
                    <a:pt x="1860" y="2780"/>
                  </a:cubicBezTo>
                  <a:cubicBezTo>
                    <a:pt x="2568" y="2780"/>
                    <a:pt x="3246" y="2229"/>
                    <a:pt x="3246" y="1392"/>
                  </a:cubicBezTo>
                  <a:cubicBezTo>
                    <a:pt x="3246" y="633"/>
                    <a:pt x="2635" y="1"/>
                    <a:pt x="18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369"/>
        <p:cNvGrpSpPr/>
        <p:nvPr/>
      </p:nvGrpSpPr>
      <p:grpSpPr>
        <a:xfrm>
          <a:off x="0" y="0"/>
          <a:ext cx="0" cy="0"/>
          <a:chOff x="0" y="0"/>
          <a:chExt cx="0" cy="0"/>
        </a:xfrm>
      </p:grpSpPr>
      <p:sp>
        <p:nvSpPr>
          <p:cNvPr id="2370" name="Google Shape;2370;p103"/>
          <p:cNvSpPr txBox="1">
            <a:spLocks noGrp="1"/>
          </p:cNvSpPr>
          <p:nvPr>
            <p:ph type="title"/>
          </p:nvPr>
        </p:nvSpPr>
        <p:spPr>
          <a:xfrm>
            <a:off x="2163025" y="1491600"/>
            <a:ext cx="4752900" cy="216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배달의민족 주아" panose="02020603020101020101" pitchFamily="18" charset="-127"/>
                <a:ea typeface="배달의민족 주아" panose="02020603020101020101" pitchFamily="18" charset="-127"/>
              </a:rPr>
              <a:t>Thanks </a:t>
            </a:r>
            <a:r>
              <a:rPr lang="en" dirty="0">
                <a:solidFill>
                  <a:schemeClr val="accent4"/>
                </a:solidFill>
                <a:latin typeface="배달의민족 주아" panose="02020603020101020101" pitchFamily="18" charset="-127"/>
                <a:ea typeface="배달의민족 주아" panose="02020603020101020101" pitchFamily="18" charset="-127"/>
              </a:rPr>
              <a:t>:)</a:t>
            </a:r>
            <a:endParaRPr dirty="0">
              <a:solidFill>
                <a:schemeClr val="accent4"/>
              </a:solidFill>
              <a:latin typeface="배달의민족 주아" panose="02020603020101020101" pitchFamily="18" charset="-127"/>
              <a:ea typeface="배달의민족 주아" panose="02020603020101020101" pitchFamily="18" charset="-127"/>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74"/>
        <p:cNvGrpSpPr/>
        <p:nvPr/>
      </p:nvGrpSpPr>
      <p:grpSpPr>
        <a:xfrm>
          <a:off x="0" y="0"/>
          <a:ext cx="0" cy="0"/>
          <a:chOff x="0" y="0"/>
          <a:chExt cx="0" cy="0"/>
        </a:xfrm>
      </p:grpSpPr>
      <p:sp>
        <p:nvSpPr>
          <p:cNvPr id="2375" name="Google Shape;2375;p104"/>
          <p:cNvSpPr txBox="1">
            <a:spLocks noGrp="1"/>
          </p:cNvSpPr>
          <p:nvPr>
            <p:ph type="title"/>
          </p:nvPr>
        </p:nvSpPr>
        <p:spPr>
          <a:xfrm>
            <a:off x="2185800" y="1541398"/>
            <a:ext cx="4772400" cy="10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lata" panose="020B0600000101010101" charset="0"/>
                <a:ea typeface="배달의민족 주아" panose="02020603020101020101" pitchFamily="18" charset="-127"/>
              </a:rPr>
              <a:t>Question?</a:t>
            </a:r>
            <a:endParaRPr dirty="0">
              <a:latin typeface="Alata" panose="020B0600000101010101" charset="0"/>
              <a:ea typeface="배달의민족 주아" panose="02020603020101020101" pitchFamily="18" charset="-127"/>
            </a:endParaRPr>
          </a:p>
        </p:txBody>
      </p:sp>
      <p:sp>
        <p:nvSpPr>
          <p:cNvPr id="2376" name="Google Shape;2376;p104"/>
          <p:cNvSpPr txBox="1">
            <a:spLocks noGrp="1"/>
          </p:cNvSpPr>
          <p:nvPr>
            <p:ph type="subTitle" idx="1"/>
          </p:nvPr>
        </p:nvSpPr>
        <p:spPr>
          <a:xfrm>
            <a:off x="2639400" y="2772248"/>
            <a:ext cx="3865200" cy="959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ko-KR" altLang="en-US" sz="2000" dirty="0">
                <a:latin typeface="배달의민족 주아" panose="02020603020101020101" pitchFamily="18" charset="-127"/>
                <a:ea typeface="배달의민족 주아" panose="02020603020101020101" pitchFamily="18" charset="-127"/>
                <a:cs typeface="Jua"/>
                <a:sym typeface="Jua"/>
              </a:rPr>
              <a:t>질문 없으시면 </a:t>
            </a:r>
            <a:r>
              <a:rPr lang="en-US" altLang="ko-KR" sz="2000" dirty="0">
                <a:latin typeface="배달의민족 주아" panose="02020603020101020101" pitchFamily="18" charset="-127"/>
                <a:ea typeface="배달의민족 주아" panose="02020603020101020101" pitchFamily="18" charset="-127"/>
                <a:cs typeface="Jua"/>
                <a:sym typeface="Jua"/>
              </a:rPr>
              <a:t>NG</a:t>
            </a:r>
            <a:r>
              <a:rPr lang="ko-KR" altLang="en-US" sz="2000" dirty="0">
                <a:latin typeface="배달의민족 주아" panose="02020603020101020101" pitchFamily="18" charset="-127"/>
                <a:ea typeface="배달의민족 주아" panose="02020603020101020101" pitchFamily="18" charset="-127"/>
                <a:cs typeface="Jua"/>
                <a:sym typeface="Jua"/>
              </a:rPr>
              <a:t> 영상 </a:t>
            </a:r>
            <a:endParaRPr lang="en-US" altLang="ko-KR" sz="2000" dirty="0">
              <a:latin typeface="배달의민족 주아" panose="02020603020101020101" pitchFamily="18" charset="-127"/>
              <a:ea typeface="배달의민족 주아" panose="02020603020101020101" pitchFamily="18" charset="-127"/>
              <a:cs typeface="Jua"/>
              <a:sym typeface="Jua"/>
            </a:endParaRPr>
          </a:p>
          <a:p>
            <a:pPr marL="0" lvl="0" indent="0" algn="ctr" rtl="0">
              <a:spcBef>
                <a:spcPts val="0"/>
              </a:spcBef>
              <a:spcAft>
                <a:spcPts val="1200"/>
              </a:spcAft>
              <a:buNone/>
            </a:pPr>
            <a:r>
              <a:rPr lang="ko-KR" altLang="en-US" sz="2000" dirty="0" err="1">
                <a:latin typeface="배달의민족 주아" panose="02020603020101020101" pitchFamily="18" charset="-127"/>
                <a:ea typeface="배달의민족 주아" panose="02020603020101020101" pitchFamily="18" charset="-127"/>
                <a:cs typeface="Jua"/>
                <a:sym typeface="Jua"/>
              </a:rPr>
              <a:t>보실래요</a:t>
            </a:r>
            <a:r>
              <a:rPr lang="en-US" altLang="ko-KR" sz="2000" dirty="0">
                <a:latin typeface="배달의민족 주아" panose="02020603020101020101" pitchFamily="18" charset="-127"/>
                <a:ea typeface="배달의민족 주아" panose="02020603020101020101" pitchFamily="18" charset="-127"/>
                <a:cs typeface="Jua"/>
                <a:sym typeface="Jua"/>
              </a:rPr>
              <a:t>? ^0^</a:t>
            </a:r>
            <a:endParaRPr sz="2000" dirty="0">
              <a:latin typeface="배달의민족 주아" panose="02020603020101020101" pitchFamily="18" charset="-127"/>
              <a:ea typeface="배달의민족 주아" panose="02020603020101020101" pitchFamily="18" charset="-127"/>
              <a:cs typeface="Jua"/>
              <a:sym typeface="Ju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00924C-4D28-42E3-AC99-A9BB6335F8F5}"/>
              </a:ext>
            </a:extLst>
          </p:cNvPr>
          <p:cNvSpPr>
            <a:spLocks noGrp="1"/>
          </p:cNvSpPr>
          <p:nvPr>
            <p:ph type="title"/>
          </p:nvPr>
        </p:nvSpPr>
        <p:spPr/>
        <p:txBody>
          <a:bodyPr/>
          <a:lstStyle/>
          <a:p>
            <a:endParaRPr lang="ko-KR" altLang="en-US"/>
          </a:p>
        </p:txBody>
      </p:sp>
      <p:sp>
        <p:nvSpPr>
          <p:cNvPr id="3" name="부제목 2">
            <a:extLst>
              <a:ext uri="{FF2B5EF4-FFF2-40B4-BE49-F238E27FC236}">
                <a16:creationId xmlns:a16="http://schemas.microsoft.com/office/drawing/2014/main" id="{AB7DE054-9700-4CD4-B0F8-755D274FF2AB}"/>
              </a:ext>
            </a:extLst>
          </p:cNvPr>
          <p:cNvSpPr>
            <a:spLocks noGrp="1"/>
          </p:cNvSpPr>
          <p:nvPr>
            <p:ph type="subTitle" idx="1"/>
          </p:nvPr>
        </p:nvSpPr>
        <p:spPr/>
        <p:txBody>
          <a:bodyPr/>
          <a:lstStyle/>
          <a:p>
            <a:endParaRPr lang="ko-KR" altLang="en-US"/>
          </a:p>
        </p:txBody>
      </p:sp>
      <p:pic>
        <p:nvPicPr>
          <p:cNvPr id="4" name="NG컷">
            <a:hlinkClick r:id="" action="ppaction://media"/>
            <a:extLst>
              <a:ext uri="{FF2B5EF4-FFF2-40B4-BE49-F238E27FC236}">
                <a16:creationId xmlns:a16="http://schemas.microsoft.com/office/drawing/2014/main" id="{BCC4EF08-8166-444C-AAE7-6E05641310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975" y="0"/>
            <a:ext cx="9247981" cy="5198182"/>
          </a:xfrm>
          <a:prstGeom prst="rect">
            <a:avLst/>
          </a:prstGeom>
        </p:spPr>
      </p:pic>
    </p:spTree>
    <p:extLst>
      <p:ext uri="{BB962C8B-B14F-4D97-AF65-F5344CB8AC3E}">
        <p14:creationId xmlns:p14="http://schemas.microsoft.com/office/powerpoint/2010/main" val="118149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99"/>
          <p:cNvSpPr txBox="1">
            <a:spLocks noGrp="1"/>
          </p:cNvSpPr>
          <p:nvPr>
            <p:ph type="title"/>
          </p:nvPr>
        </p:nvSpPr>
        <p:spPr>
          <a:xfrm>
            <a:off x="4091625" y="2272450"/>
            <a:ext cx="43953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배달의민족 주아" panose="02020603020101020101" pitchFamily="18" charset="-127"/>
                <a:ea typeface="배달의민족 주아" panose="02020603020101020101" pitchFamily="18" charset="-127"/>
                <a:cs typeface="Jua"/>
                <a:sym typeface="Jua"/>
              </a:rPr>
              <a:t>느낀점 </a:t>
            </a:r>
            <a:endParaRPr dirty="0">
              <a:latin typeface="배달의민족 주아" panose="02020603020101020101" pitchFamily="18" charset="-127"/>
              <a:ea typeface="배달의민족 주아" panose="02020603020101020101" pitchFamily="18" charset="-127"/>
              <a:cs typeface="Jua"/>
              <a:sym typeface="Jua"/>
            </a:endParaRPr>
          </a:p>
        </p:txBody>
      </p:sp>
      <p:sp>
        <p:nvSpPr>
          <p:cNvPr id="2242" name="Google Shape;2242;p99"/>
          <p:cNvSpPr txBox="1">
            <a:spLocks noGrp="1"/>
          </p:cNvSpPr>
          <p:nvPr>
            <p:ph type="title" idx="2"/>
          </p:nvPr>
        </p:nvSpPr>
        <p:spPr>
          <a:xfrm>
            <a:off x="6754425" y="1283650"/>
            <a:ext cx="1732500" cy="101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06</a:t>
            </a:r>
            <a:endParaRPr dirty="0"/>
          </a:p>
        </p:txBody>
      </p:sp>
      <p:grpSp>
        <p:nvGrpSpPr>
          <p:cNvPr id="2243" name="Google Shape;2243;p99"/>
          <p:cNvGrpSpPr/>
          <p:nvPr/>
        </p:nvGrpSpPr>
        <p:grpSpPr>
          <a:xfrm>
            <a:off x="357455" y="549125"/>
            <a:ext cx="3095211" cy="4102848"/>
            <a:chOff x="357455" y="549125"/>
            <a:chExt cx="3095211" cy="4102848"/>
          </a:xfrm>
        </p:grpSpPr>
        <p:grpSp>
          <p:nvGrpSpPr>
            <p:cNvPr id="2244" name="Google Shape;2244;p99"/>
            <p:cNvGrpSpPr/>
            <p:nvPr/>
          </p:nvGrpSpPr>
          <p:grpSpPr>
            <a:xfrm>
              <a:off x="3118363" y="3994063"/>
              <a:ext cx="295200" cy="295200"/>
              <a:chOff x="-431125" y="1009650"/>
              <a:chExt cx="295200" cy="295200"/>
            </a:xfrm>
          </p:grpSpPr>
          <p:cxnSp>
            <p:nvCxnSpPr>
              <p:cNvPr id="2245" name="Google Shape;2245;p99"/>
              <p:cNvCxnSpPr/>
              <p:nvPr/>
            </p:nvCxnSpPr>
            <p:spPr>
              <a:xfrm>
                <a:off x="-285750" y="1009650"/>
                <a:ext cx="0" cy="295200"/>
              </a:xfrm>
              <a:prstGeom prst="straightConnector1">
                <a:avLst/>
              </a:prstGeom>
              <a:noFill/>
              <a:ln w="76200" cap="flat" cmpd="sng">
                <a:solidFill>
                  <a:schemeClr val="accent4"/>
                </a:solidFill>
                <a:prstDash val="solid"/>
                <a:round/>
                <a:headEnd type="none" w="med" len="med"/>
                <a:tailEnd type="none" w="med" len="med"/>
              </a:ln>
            </p:spPr>
          </p:cxnSp>
          <p:cxnSp>
            <p:nvCxnSpPr>
              <p:cNvPr id="2246" name="Google Shape;2246;p99"/>
              <p:cNvCxnSpPr/>
              <p:nvPr/>
            </p:nvCxnSpPr>
            <p:spPr>
              <a:xfrm rot="10800000">
                <a:off x="-283525" y="1009650"/>
                <a:ext cx="0" cy="295200"/>
              </a:xfrm>
              <a:prstGeom prst="straightConnector1">
                <a:avLst/>
              </a:prstGeom>
              <a:noFill/>
              <a:ln w="76200" cap="flat" cmpd="sng">
                <a:solidFill>
                  <a:schemeClr val="accent4"/>
                </a:solidFill>
                <a:prstDash val="solid"/>
                <a:round/>
                <a:headEnd type="none" w="med" len="med"/>
                <a:tailEnd type="none" w="med" len="med"/>
              </a:ln>
            </p:spPr>
          </p:cxnSp>
        </p:grpSp>
        <p:sp>
          <p:nvSpPr>
            <p:cNvPr id="2247" name="Google Shape;2247;p99"/>
            <p:cNvSpPr/>
            <p:nvPr/>
          </p:nvSpPr>
          <p:spPr>
            <a:xfrm>
              <a:off x="2248627" y="3723687"/>
              <a:ext cx="577529" cy="96085"/>
            </a:xfrm>
            <a:custGeom>
              <a:avLst/>
              <a:gdLst/>
              <a:ahLst/>
              <a:cxnLst/>
              <a:rect l="l" t="t" r="r" b="b"/>
              <a:pathLst>
                <a:path w="13463" h="2240" extrusionOk="0">
                  <a:moveTo>
                    <a:pt x="1112" y="1"/>
                  </a:moveTo>
                  <a:cubicBezTo>
                    <a:pt x="493" y="1"/>
                    <a:pt x="0" y="509"/>
                    <a:pt x="0" y="1128"/>
                  </a:cubicBezTo>
                  <a:cubicBezTo>
                    <a:pt x="0" y="1747"/>
                    <a:pt x="493" y="2239"/>
                    <a:pt x="1112" y="2239"/>
                  </a:cubicBezTo>
                  <a:lnTo>
                    <a:pt x="12351" y="2239"/>
                  </a:lnTo>
                  <a:cubicBezTo>
                    <a:pt x="12970" y="2239"/>
                    <a:pt x="13462" y="1747"/>
                    <a:pt x="13462" y="1128"/>
                  </a:cubicBezTo>
                  <a:cubicBezTo>
                    <a:pt x="13462" y="509"/>
                    <a:pt x="12970" y="1"/>
                    <a:pt x="12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99"/>
            <p:cNvSpPr/>
            <p:nvPr/>
          </p:nvSpPr>
          <p:spPr>
            <a:xfrm>
              <a:off x="2525786" y="3819733"/>
              <a:ext cx="11625" cy="825343"/>
            </a:xfrm>
            <a:custGeom>
              <a:avLst/>
              <a:gdLst/>
              <a:ahLst/>
              <a:cxnLst/>
              <a:rect l="l" t="t" r="r" b="b"/>
              <a:pathLst>
                <a:path w="271" h="19241" fill="none" extrusionOk="0">
                  <a:moveTo>
                    <a:pt x="1" y="19241"/>
                  </a:moveTo>
                  <a:lnTo>
                    <a:pt x="270" y="0"/>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99"/>
            <p:cNvSpPr/>
            <p:nvPr/>
          </p:nvSpPr>
          <p:spPr>
            <a:xfrm>
              <a:off x="2572114" y="3819733"/>
              <a:ext cx="119856" cy="803552"/>
            </a:xfrm>
            <a:custGeom>
              <a:avLst/>
              <a:gdLst/>
              <a:ahLst/>
              <a:cxnLst/>
              <a:rect l="l" t="t" r="r" b="b"/>
              <a:pathLst>
                <a:path w="2794" h="18733" fill="none" extrusionOk="0">
                  <a:moveTo>
                    <a:pt x="2794" y="18733"/>
                  </a:moveTo>
                  <a:lnTo>
                    <a:pt x="0" y="0"/>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99"/>
            <p:cNvSpPr/>
            <p:nvPr/>
          </p:nvSpPr>
          <p:spPr>
            <a:xfrm>
              <a:off x="2358958" y="3819733"/>
              <a:ext cx="138945" cy="817193"/>
            </a:xfrm>
            <a:custGeom>
              <a:avLst/>
              <a:gdLst/>
              <a:ahLst/>
              <a:cxnLst/>
              <a:rect l="l" t="t" r="r" b="b"/>
              <a:pathLst>
                <a:path w="3239" h="19051" fill="none" extrusionOk="0">
                  <a:moveTo>
                    <a:pt x="0" y="19050"/>
                  </a:moveTo>
                  <a:lnTo>
                    <a:pt x="3239" y="0"/>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99"/>
            <p:cNvSpPr/>
            <p:nvPr/>
          </p:nvSpPr>
          <p:spPr>
            <a:xfrm>
              <a:off x="2248627" y="3772074"/>
              <a:ext cx="577529" cy="8193"/>
            </a:xfrm>
            <a:custGeom>
              <a:avLst/>
              <a:gdLst/>
              <a:ahLst/>
              <a:cxnLst/>
              <a:rect l="l" t="t" r="r" b="b"/>
              <a:pathLst>
                <a:path w="13463" h="191" fill="none" extrusionOk="0">
                  <a:moveTo>
                    <a:pt x="0" y="0"/>
                  </a:moveTo>
                  <a:cubicBezTo>
                    <a:pt x="508" y="191"/>
                    <a:pt x="13462" y="0"/>
                    <a:pt x="13462" y="0"/>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99"/>
            <p:cNvSpPr/>
            <p:nvPr/>
          </p:nvSpPr>
          <p:spPr>
            <a:xfrm>
              <a:off x="2531920" y="3012070"/>
              <a:ext cx="427002" cy="429722"/>
            </a:xfrm>
            <a:custGeom>
              <a:avLst/>
              <a:gdLst/>
              <a:ahLst/>
              <a:cxnLst/>
              <a:rect l="l" t="t" r="r" b="b"/>
              <a:pathLst>
                <a:path w="9954" h="10018" extrusionOk="0">
                  <a:moveTo>
                    <a:pt x="4985" y="1"/>
                  </a:moveTo>
                  <a:cubicBezTo>
                    <a:pt x="2239" y="1"/>
                    <a:pt x="0" y="2239"/>
                    <a:pt x="0" y="5001"/>
                  </a:cubicBezTo>
                  <a:cubicBezTo>
                    <a:pt x="0" y="7763"/>
                    <a:pt x="2239" y="10018"/>
                    <a:pt x="4985" y="10018"/>
                  </a:cubicBezTo>
                  <a:cubicBezTo>
                    <a:pt x="7732" y="10018"/>
                    <a:pt x="9954" y="7763"/>
                    <a:pt x="9954" y="5001"/>
                  </a:cubicBezTo>
                  <a:cubicBezTo>
                    <a:pt x="9954" y="2239"/>
                    <a:pt x="7732" y="1"/>
                    <a:pt x="4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99"/>
            <p:cNvSpPr/>
            <p:nvPr/>
          </p:nvSpPr>
          <p:spPr>
            <a:xfrm>
              <a:off x="2534622" y="3027041"/>
              <a:ext cx="370506" cy="395706"/>
            </a:xfrm>
            <a:custGeom>
              <a:avLst/>
              <a:gdLst/>
              <a:ahLst/>
              <a:cxnLst/>
              <a:rect l="l" t="t" r="r" b="b"/>
              <a:pathLst>
                <a:path w="8637" h="9225" fill="none" extrusionOk="0">
                  <a:moveTo>
                    <a:pt x="8637" y="4620"/>
                  </a:moveTo>
                  <a:cubicBezTo>
                    <a:pt x="8637" y="7160"/>
                    <a:pt x="6700" y="9224"/>
                    <a:pt x="4319" y="9224"/>
                  </a:cubicBezTo>
                  <a:cubicBezTo>
                    <a:pt x="1938" y="9224"/>
                    <a:pt x="1" y="7160"/>
                    <a:pt x="1" y="4620"/>
                  </a:cubicBezTo>
                  <a:cubicBezTo>
                    <a:pt x="1" y="2065"/>
                    <a:pt x="1938" y="1"/>
                    <a:pt x="4319" y="1"/>
                  </a:cubicBezTo>
                  <a:cubicBezTo>
                    <a:pt x="6700" y="1"/>
                    <a:pt x="8637" y="2065"/>
                    <a:pt x="8637" y="4620"/>
                  </a:cubicBezTo>
                  <a:close/>
                </a:path>
              </a:pathLst>
            </a:custGeom>
            <a:noFill/>
            <a:ln w="3175" cap="rnd" cmpd="sng">
              <a:solidFill>
                <a:srgbClr val="F3F3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99"/>
            <p:cNvSpPr/>
            <p:nvPr/>
          </p:nvSpPr>
          <p:spPr>
            <a:xfrm>
              <a:off x="2776391" y="3411826"/>
              <a:ext cx="71553" cy="311890"/>
            </a:xfrm>
            <a:custGeom>
              <a:avLst/>
              <a:gdLst/>
              <a:ahLst/>
              <a:cxnLst/>
              <a:rect l="l" t="t" r="r" b="b"/>
              <a:pathLst>
                <a:path w="1668" h="7271" fill="none" extrusionOk="0">
                  <a:moveTo>
                    <a:pt x="1667" y="0"/>
                  </a:moveTo>
                  <a:lnTo>
                    <a:pt x="1" y="7271"/>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99"/>
            <p:cNvSpPr/>
            <p:nvPr/>
          </p:nvSpPr>
          <p:spPr>
            <a:xfrm>
              <a:off x="2717150" y="3439752"/>
              <a:ext cx="56539" cy="281949"/>
            </a:xfrm>
            <a:custGeom>
              <a:avLst/>
              <a:gdLst/>
              <a:ahLst/>
              <a:cxnLst/>
              <a:rect l="l" t="t" r="r" b="b"/>
              <a:pathLst>
                <a:path w="1318" h="6573" fill="none" extrusionOk="0">
                  <a:moveTo>
                    <a:pt x="1318" y="0"/>
                  </a:moveTo>
                  <a:lnTo>
                    <a:pt x="0" y="6572"/>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99"/>
            <p:cNvSpPr/>
            <p:nvPr/>
          </p:nvSpPr>
          <p:spPr>
            <a:xfrm>
              <a:off x="2454276" y="4060814"/>
              <a:ext cx="157348" cy="2059"/>
            </a:xfrm>
            <a:custGeom>
              <a:avLst/>
              <a:gdLst/>
              <a:ahLst/>
              <a:cxnLst/>
              <a:rect l="l" t="t" r="r" b="b"/>
              <a:pathLst>
                <a:path w="3668" h="48" fill="none" extrusionOk="0">
                  <a:moveTo>
                    <a:pt x="1" y="0"/>
                  </a:moveTo>
                  <a:lnTo>
                    <a:pt x="3668" y="48"/>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99"/>
            <p:cNvSpPr/>
            <p:nvPr/>
          </p:nvSpPr>
          <p:spPr>
            <a:xfrm>
              <a:off x="1934019" y="2665849"/>
              <a:ext cx="433822" cy="1306496"/>
            </a:xfrm>
            <a:custGeom>
              <a:avLst/>
              <a:gdLst/>
              <a:ahLst/>
              <a:cxnLst/>
              <a:rect l="l" t="t" r="r" b="b"/>
              <a:pathLst>
                <a:path w="10113" h="30458" extrusionOk="0">
                  <a:moveTo>
                    <a:pt x="7586" y="0"/>
                  </a:moveTo>
                  <a:cubicBezTo>
                    <a:pt x="6756" y="0"/>
                    <a:pt x="5952" y="472"/>
                    <a:pt x="5572" y="1277"/>
                  </a:cubicBezTo>
                  <a:lnTo>
                    <a:pt x="2905" y="6960"/>
                  </a:lnTo>
                  <a:lnTo>
                    <a:pt x="238" y="12659"/>
                  </a:lnTo>
                  <a:lnTo>
                    <a:pt x="175" y="12802"/>
                  </a:lnTo>
                  <a:cubicBezTo>
                    <a:pt x="48" y="13088"/>
                    <a:pt x="0" y="13406"/>
                    <a:pt x="80" y="13707"/>
                  </a:cubicBezTo>
                  <a:lnTo>
                    <a:pt x="921" y="17739"/>
                  </a:lnTo>
                  <a:lnTo>
                    <a:pt x="1778" y="21756"/>
                  </a:lnTo>
                  <a:lnTo>
                    <a:pt x="2651" y="25772"/>
                  </a:lnTo>
                  <a:lnTo>
                    <a:pt x="3540" y="29789"/>
                  </a:lnTo>
                  <a:cubicBezTo>
                    <a:pt x="3645" y="30248"/>
                    <a:pt x="4000" y="30457"/>
                    <a:pt x="4356" y="30457"/>
                  </a:cubicBezTo>
                  <a:cubicBezTo>
                    <a:pt x="4812" y="30457"/>
                    <a:pt x="5269" y="30115"/>
                    <a:pt x="5207" y="29519"/>
                  </a:cubicBezTo>
                  <a:lnTo>
                    <a:pt x="4763" y="25423"/>
                  </a:lnTo>
                  <a:lnTo>
                    <a:pt x="4318" y="21343"/>
                  </a:lnTo>
                  <a:lnTo>
                    <a:pt x="3842" y="17263"/>
                  </a:lnTo>
                  <a:lnTo>
                    <a:pt x="3441" y="13812"/>
                  </a:lnTo>
                  <a:lnTo>
                    <a:pt x="6350" y="8786"/>
                  </a:lnTo>
                  <a:lnTo>
                    <a:pt x="9493" y="3341"/>
                  </a:lnTo>
                  <a:cubicBezTo>
                    <a:pt x="9525" y="3277"/>
                    <a:pt x="9557" y="3230"/>
                    <a:pt x="9589" y="3166"/>
                  </a:cubicBezTo>
                  <a:cubicBezTo>
                    <a:pt x="10113" y="2055"/>
                    <a:pt x="9636" y="737"/>
                    <a:pt x="8525" y="213"/>
                  </a:cubicBezTo>
                  <a:cubicBezTo>
                    <a:pt x="8223" y="69"/>
                    <a:pt x="7903" y="0"/>
                    <a:pt x="7586" y="0"/>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99"/>
            <p:cNvSpPr/>
            <p:nvPr/>
          </p:nvSpPr>
          <p:spPr>
            <a:xfrm>
              <a:off x="2388214" y="2444543"/>
              <a:ext cx="171676" cy="223655"/>
            </a:xfrm>
            <a:custGeom>
              <a:avLst/>
              <a:gdLst/>
              <a:ahLst/>
              <a:cxnLst/>
              <a:rect l="l" t="t" r="r" b="b"/>
              <a:pathLst>
                <a:path w="4002" h="5214" extrusionOk="0">
                  <a:moveTo>
                    <a:pt x="2723" y="1"/>
                  </a:moveTo>
                  <a:cubicBezTo>
                    <a:pt x="2604" y="1"/>
                    <a:pt x="2485" y="19"/>
                    <a:pt x="2366" y="54"/>
                  </a:cubicBezTo>
                  <a:cubicBezTo>
                    <a:pt x="2001" y="118"/>
                    <a:pt x="1493" y="277"/>
                    <a:pt x="1144" y="340"/>
                  </a:cubicBezTo>
                  <a:cubicBezTo>
                    <a:pt x="1334" y="1785"/>
                    <a:pt x="715" y="3182"/>
                    <a:pt x="1" y="4436"/>
                  </a:cubicBezTo>
                  <a:lnTo>
                    <a:pt x="493" y="4737"/>
                  </a:lnTo>
                  <a:cubicBezTo>
                    <a:pt x="636" y="4817"/>
                    <a:pt x="763" y="4896"/>
                    <a:pt x="906" y="4976"/>
                  </a:cubicBezTo>
                  <a:cubicBezTo>
                    <a:pt x="1236" y="5136"/>
                    <a:pt x="1598" y="5214"/>
                    <a:pt x="1964" y="5214"/>
                  </a:cubicBezTo>
                  <a:cubicBezTo>
                    <a:pt x="2178" y="5214"/>
                    <a:pt x="2393" y="5187"/>
                    <a:pt x="2604" y="5134"/>
                  </a:cubicBezTo>
                  <a:cubicBezTo>
                    <a:pt x="3176" y="4976"/>
                    <a:pt x="3668" y="4610"/>
                    <a:pt x="4001" y="4134"/>
                  </a:cubicBezTo>
                  <a:cubicBezTo>
                    <a:pt x="3462" y="3563"/>
                    <a:pt x="3366" y="2690"/>
                    <a:pt x="3382" y="1896"/>
                  </a:cubicBezTo>
                  <a:cubicBezTo>
                    <a:pt x="3398" y="1356"/>
                    <a:pt x="3446" y="832"/>
                    <a:pt x="3557" y="308"/>
                  </a:cubicBezTo>
                  <a:lnTo>
                    <a:pt x="3557" y="308"/>
                  </a:lnTo>
                  <a:cubicBezTo>
                    <a:pt x="3545" y="310"/>
                    <a:pt x="3534" y="310"/>
                    <a:pt x="3522" y="310"/>
                  </a:cubicBezTo>
                  <a:cubicBezTo>
                    <a:pt x="3283" y="310"/>
                    <a:pt x="3070" y="7"/>
                    <a:pt x="2842" y="7"/>
                  </a:cubicBezTo>
                  <a:cubicBezTo>
                    <a:pt x="2803" y="3"/>
                    <a:pt x="2763" y="1"/>
                    <a:pt x="2723"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99"/>
            <p:cNvSpPr/>
            <p:nvPr/>
          </p:nvSpPr>
          <p:spPr>
            <a:xfrm>
              <a:off x="2224776" y="3029572"/>
              <a:ext cx="503316" cy="721537"/>
            </a:xfrm>
            <a:custGeom>
              <a:avLst/>
              <a:gdLst/>
              <a:ahLst/>
              <a:cxnLst/>
              <a:rect l="l" t="t" r="r" b="b"/>
              <a:pathLst>
                <a:path w="11733" h="16821" extrusionOk="0">
                  <a:moveTo>
                    <a:pt x="6888" y="0"/>
                  </a:moveTo>
                  <a:cubicBezTo>
                    <a:pt x="6821" y="0"/>
                    <a:pt x="6753" y="2"/>
                    <a:pt x="6684" y="5"/>
                  </a:cubicBezTo>
                  <a:lnTo>
                    <a:pt x="3811" y="164"/>
                  </a:lnTo>
                  <a:cubicBezTo>
                    <a:pt x="1953" y="291"/>
                    <a:pt x="414" y="1625"/>
                    <a:pt x="17" y="3434"/>
                  </a:cubicBezTo>
                  <a:cubicBezTo>
                    <a:pt x="1" y="4498"/>
                    <a:pt x="160" y="5546"/>
                    <a:pt x="461" y="6562"/>
                  </a:cubicBezTo>
                  <a:cubicBezTo>
                    <a:pt x="795" y="7800"/>
                    <a:pt x="1271" y="9086"/>
                    <a:pt x="1191" y="10388"/>
                  </a:cubicBezTo>
                  <a:cubicBezTo>
                    <a:pt x="1144" y="11118"/>
                    <a:pt x="906" y="11832"/>
                    <a:pt x="525" y="12451"/>
                  </a:cubicBezTo>
                  <a:cubicBezTo>
                    <a:pt x="1145" y="14530"/>
                    <a:pt x="2796" y="16821"/>
                    <a:pt x="4604" y="16821"/>
                  </a:cubicBezTo>
                  <a:cubicBezTo>
                    <a:pt x="4647" y="16821"/>
                    <a:pt x="4689" y="16819"/>
                    <a:pt x="4732" y="16817"/>
                  </a:cubicBezTo>
                  <a:lnTo>
                    <a:pt x="7605" y="16658"/>
                  </a:lnTo>
                  <a:lnTo>
                    <a:pt x="7716" y="16658"/>
                  </a:lnTo>
                  <a:cubicBezTo>
                    <a:pt x="9240" y="16515"/>
                    <a:pt x="10526" y="15468"/>
                    <a:pt x="10986" y="14023"/>
                  </a:cubicBezTo>
                  <a:cubicBezTo>
                    <a:pt x="11732" y="11816"/>
                    <a:pt x="11653" y="10276"/>
                    <a:pt x="11653" y="10276"/>
                  </a:cubicBezTo>
                  <a:cubicBezTo>
                    <a:pt x="11633" y="10276"/>
                    <a:pt x="11592" y="10295"/>
                    <a:pt x="11546" y="10295"/>
                  </a:cubicBezTo>
                  <a:cubicBezTo>
                    <a:pt x="11446" y="10295"/>
                    <a:pt x="11320" y="10206"/>
                    <a:pt x="11320" y="9641"/>
                  </a:cubicBezTo>
                  <a:cubicBezTo>
                    <a:pt x="11320" y="9578"/>
                    <a:pt x="11336" y="9514"/>
                    <a:pt x="11351" y="9451"/>
                  </a:cubicBezTo>
                  <a:lnTo>
                    <a:pt x="11050" y="3974"/>
                  </a:lnTo>
                  <a:cubicBezTo>
                    <a:pt x="10927" y="1741"/>
                    <a:pt x="9100" y="0"/>
                    <a:pt x="68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99"/>
            <p:cNvSpPr/>
            <p:nvPr/>
          </p:nvSpPr>
          <p:spPr>
            <a:xfrm>
              <a:off x="2165535" y="2620506"/>
              <a:ext cx="678982" cy="871669"/>
            </a:xfrm>
            <a:custGeom>
              <a:avLst/>
              <a:gdLst/>
              <a:ahLst/>
              <a:cxnLst/>
              <a:rect l="l" t="t" r="r" b="b"/>
              <a:pathLst>
                <a:path w="15828" h="20321" extrusionOk="0">
                  <a:moveTo>
                    <a:pt x="8811" y="0"/>
                  </a:moveTo>
                  <a:cubicBezTo>
                    <a:pt x="7621" y="32"/>
                    <a:pt x="6430" y="175"/>
                    <a:pt x="5239" y="254"/>
                  </a:cubicBezTo>
                  <a:lnTo>
                    <a:pt x="4668" y="302"/>
                  </a:lnTo>
                  <a:cubicBezTo>
                    <a:pt x="3192" y="381"/>
                    <a:pt x="1255" y="572"/>
                    <a:pt x="699" y="2271"/>
                  </a:cubicBezTo>
                  <a:cubicBezTo>
                    <a:pt x="509" y="2906"/>
                    <a:pt x="382" y="3556"/>
                    <a:pt x="318" y="4223"/>
                  </a:cubicBezTo>
                  <a:cubicBezTo>
                    <a:pt x="239" y="4938"/>
                    <a:pt x="144" y="5636"/>
                    <a:pt x="96" y="6366"/>
                  </a:cubicBezTo>
                  <a:cubicBezTo>
                    <a:pt x="32" y="7462"/>
                    <a:pt x="1" y="8589"/>
                    <a:pt x="1" y="9716"/>
                  </a:cubicBezTo>
                  <a:cubicBezTo>
                    <a:pt x="96" y="10891"/>
                    <a:pt x="255" y="12050"/>
                    <a:pt x="477" y="13208"/>
                  </a:cubicBezTo>
                  <a:cubicBezTo>
                    <a:pt x="937" y="15558"/>
                    <a:pt x="1683" y="17828"/>
                    <a:pt x="2715" y="19987"/>
                  </a:cubicBezTo>
                  <a:lnTo>
                    <a:pt x="2779" y="20003"/>
                  </a:lnTo>
                  <a:cubicBezTo>
                    <a:pt x="3319" y="20130"/>
                    <a:pt x="3874" y="20209"/>
                    <a:pt x="4430" y="20241"/>
                  </a:cubicBezTo>
                  <a:cubicBezTo>
                    <a:pt x="5001" y="20289"/>
                    <a:pt x="5589" y="20305"/>
                    <a:pt x="6176" y="20320"/>
                  </a:cubicBezTo>
                  <a:lnTo>
                    <a:pt x="7065" y="20320"/>
                  </a:lnTo>
                  <a:cubicBezTo>
                    <a:pt x="7922" y="20305"/>
                    <a:pt x="8780" y="20257"/>
                    <a:pt x="9621" y="20193"/>
                  </a:cubicBezTo>
                  <a:cubicBezTo>
                    <a:pt x="9796" y="20193"/>
                    <a:pt x="12018" y="19939"/>
                    <a:pt x="12780" y="19844"/>
                  </a:cubicBezTo>
                  <a:lnTo>
                    <a:pt x="12971" y="19828"/>
                  </a:lnTo>
                  <a:lnTo>
                    <a:pt x="13034" y="19828"/>
                  </a:lnTo>
                  <a:cubicBezTo>
                    <a:pt x="13082" y="19035"/>
                    <a:pt x="13193" y="18114"/>
                    <a:pt x="13352" y="17130"/>
                  </a:cubicBezTo>
                  <a:cubicBezTo>
                    <a:pt x="13463" y="16368"/>
                    <a:pt x="13606" y="15574"/>
                    <a:pt x="13748" y="14748"/>
                  </a:cubicBezTo>
                  <a:cubicBezTo>
                    <a:pt x="13780" y="14542"/>
                    <a:pt x="13828" y="14320"/>
                    <a:pt x="13860" y="14113"/>
                  </a:cubicBezTo>
                  <a:cubicBezTo>
                    <a:pt x="14145" y="12621"/>
                    <a:pt x="14447" y="11097"/>
                    <a:pt x="14685" y="9748"/>
                  </a:cubicBezTo>
                  <a:cubicBezTo>
                    <a:pt x="14780" y="9256"/>
                    <a:pt x="14860" y="8795"/>
                    <a:pt x="14939" y="8351"/>
                  </a:cubicBezTo>
                  <a:cubicBezTo>
                    <a:pt x="14955" y="8287"/>
                    <a:pt x="14955" y="8208"/>
                    <a:pt x="14971" y="8144"/>
                  </a:cubicBezTo>
                  <a:lnTo>
                    <a:pt x="14971" y="8113"/>
                  </a:lnTo>
                  <a:cubicBezTo>
                    <a:pt x="15241" y="6525"/>
                    <a:pt x="15828" y="4525"/>
                    <a:pt x="15511" y="2937"/>
                  </a:cubicBezTo>
                  <a:cubicBezTo>
                    <a:pt x="15272" y="1810"/>
                    <a:pt x="14145" y="1143"/>
                    <a:pt x="13161" y="699"/>
                  </a:cubicBezTo>
                  <a:lnTo>
                    <a:pt x="13129" y="683"/>
                  </a:lnTo>
                  <a:cubicBezTo>
                    <a:pt x="13018" y="635"/>
                    <a:pt x="12907" y="588"/>
                    <a:pt x="12796" y="540"/>
                  </a:cubicBezTo>
                  <a:cubicBezTo>
                    <a:pt x="12113" y="270"/>
                    <a:pt x="11383" y="96"/>
                    <a:pt x="10653" y="48"/>
                  </a:cubicBezTo>
                  <a:cubicBezTo>
                    <a:pt x="10494" y="32"/>
                    <a:pt x="10351" y="16"/>
                    <a:pt x="10192" y="16"/>
                  </a:cubicBezTo>
                  <a:lnTo>
                    <a:pt x="10161" y="16"/>
                  </a:lnTo>
                  <a:cubicBezTo>
                    <a:pt x="9827" y="0"/>
                    <a:pt x="9494" y="0"/>
                    <a:pt x="91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99"/>
            <p:cNvSpPr/>
            <p:nvPr/>
          </p:nvSpPr>
          <p:spPr>
            <a:xfrm>
              <a:off x="2388214" y="2566714"/>
              <a:ext cx="171676" cy="101490"/>
            </a:xfrm>
            <a:custGeom>
              <a:avLst/>
              <a:gdLst/>
              <a:ahLst/>
              <a:cxnLst/>
              <a:rect l="l" t="t" r="r" b="b"/>
              <a:pathLst>
                <a:path w="4002" h="2366" extrusionOk="0">
                  <a:moveTo>
                    <a:pt x="779" y="0"/>
                  </a:moveTo>
                  <a:cubicBezTo>
                    <a:pt x="556" y="556"/>
                    <a:pt x="302" y="1080"/>
                    <a:pt x="1" y="1588"/>
                  </a:cubicBezTo>
                  <a:lnTo>
                    <a:pt x="493" y="1889"/>
                  </a:lnTo>
                  <a:cubicBezTo>
                    <a:pt x="636" y="1969"/>
                    <a:pt x="763" y="2048"/>
                    <a:pt x="906" y="2128"/>
                  </a:cubicBezTo>
                  <a:cubicBezTo>
                    <a:pt x="1236" y="2288"/>
                    <a:pt x="1598" y="2366"/>
                    <a:pt x="1960" y="2366"/>
                  </a:cubicBezTo>
                  <a:cubicBezTo>
                    <a:pt x="2171" y="2366"/>
                    <a:pt x="2383" y="2339"/>
                    <a:pt x="2588" y="2286"/>
                  </a:cubicBezTo>
                  <a:cubicBezTo>
                    <a:pt x="3176" y="2128"/>
                    <a:pt x="3668" y="1762"/>
                    <a:pt x="4001" y="1286"/>
                  </a:cubicBezTo>
                  <a:cubicBezTo>
                    <a:pt x="3684" y="921"/>
                    <a:pt x="3493" y="477"/>
                    <a:pt x="3430" y="0"/>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99"/>
            <p:cNvSpPr/>
            <p:nvPr/>
          </p:nvSpPr>
          <p:spPr>
            <a:xfrm>
              <a:off x="2501291" y="2351200"/>
              <a:ext cx="130752" cy="86819"/>
            </a:xfrm>
            <a:custGeom>
              <a:avLst/>
              <a:gdLst/>
              <a:ahLst/>
              <a:cxnLst/>
              <a:rect l="l" t="t" r="r" b="b"/>
              <a:pathLst>
                <a:path w="3048" h="2024" extrusionOk="0">
                  <a:moveTo>
                    <a:pt x="1797" y="1"/>
                  </a:moveTo>
                  <a:cubicBezTo>
                    <a:pt x="1491" y="1"/>
                    <a:pt x="1182" y="99"/>
                    <a:pt x="937" y="278"/>
                  </a:cubicBezTo>
                  <a:cubicBezTo>
                    <a:pt x="429" y="675"/>
                    <a:pt x="143" y="1357"/>
                    <a:pt x="0" y="2024"/>
                  </a:cubicBezTo>
                  <a:cubicBezTo>
                    <a:pt x="810" y="1881"/>
                    <a:pt x="1508" y="1722"/>
                    <a:pt x="2318" y="1564"/>
                  </a:cubicBezTo>
                  <a:cubicBezTo>
                    <a:pt x="2619" y="1516"/>
                    <a:pt x="3000" y="1389"/>
                    <a:pt x="3032" y="1056"/>
                  </a:cubicBezTo>
                  <a:cubicBezTo>
                    <a:pt x="3048" y="865"/>
                    <a:pt x="2858" y="548"/>
                    <a:pt x="2731" y="405"/>
                  </a:cubicBezTo>
                  <a:cubicBezTo>
                    <a:pt x="2486" y="127"/>
                    <a:pt x="2143" y="1"/>
                    <a:pt x="1797" y="1"/>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99"/>
            <p:cNvSpPr/>
            <p:nvPr/>
          </p:nvSpPr>
          <p:spPr>
            <a:xfrm>
              <a:off x="2365093" y="2241169"/>
              <a:ext cx="347770" cy="260544"/>
            </a:xfrm>
            <a:custGeom>
              <a:avLst/>
              <a:gdLst/>
              <a:ahLst/>
              <a:cxnLst/>
              <a:rect l="l" t="t" r="r" b="b"/>
              <a:pathLst>
                <a:path w="8107" h="6074" extrusionOk="0">
                  <a:moveTo>
                    <a:pt x="5243" y="1"/>
                  </a:moveTo>
                  <a:cubicBezTo>
                    <a:pt x="5153" y="1"/>
                    <a:pt x="5062" y="6"/>
                    <a:pt x="4969" y="17"/>
                  </a:cubicBezTo>
                  <a:cubicBezTo>
                    <a:pt x="4683" y="49"/>
                    <a:pt x="4413" y="144"/>
                    <a:pt x="4175" y="271"/>
                  </a:cubicBezTo>
                  <a:lnTo>
                    <a:pt x="1238" y="1843"/>
                  </a:lnTo>
                  <a:lnTo>
                    <a:pt x="1127" y="1890"/>
                  </a:lnTo>
                  <a:lnTo>
                    <a:pt x="1064" y="1922"/>
                  </a:lnTo>
                  <a:lnTo>
                    <a:pt x="1032" y="1954"/>
                  </a:lnTo>
                  <a:lnTo>
                    <a:pt x="1016" y="1970"/>
                  </a:lnTo>
                  <a:lnTo>
                    <a:pt x="968" y="2001"/>
                  </a:lnTo>
                  <a:lnTo>
                    <a:pt x="937" y="2017"/>
                  </a:lnTo>
                  <a:lnTo>
                    <a:pt x="857" y="2081"/>
                  </a:lnTo>
                  <a:cubicBezTo>
                    <a:pt x="826" y="2097"/>
                    <a:pt x="810" y="2128"/>
                    <a:pt x="778" y="2160"/>
                  </a:cubicBezTo>
                  <a:lnTo>
                    <a:pt x="746" y="2176"/>
                  </a:lnTo>
                  <a:lnTo>
                    <a:pt x="730" y="2192"/>
                  </a:lnTo>
                  <a:cubicBezTo>
                    <a:pt x="714" y="2208"/>
                    <a:pt x="683" y="2239"/>
                    <a:pt x="667" y="2255"/>
                  </a:cubicBezTo>
                  <a:cubicBezTo>
                    <a:pt x="619" y="2319"/>
                    <a:pt x="572" y="2366"/>
                    <a:pt x="524" y="2430"/>
                  </a:cubicBezTo>
                  <a:lnTo>
                    <a:pt x="476" y="2478"/>
                  </a:lnTo>
                  <a:cubicBezTo>
                    <a:pt x="381" y="2605"/>
                    <a:pt x="302" y="2732"/>
                    <a:pt x="238" y="2874"/>
                  </a:cubicBezTo>
                  <a:cubicBezTo>
                    <a:pt x="222" y="2906"/>
                    <a:pt x="206" y="2938"/>
                    <a:pt x="191" y="2970"/>
                  </a:cubicBezTo>
                  <a:cubicBezTo>
                    <a:pt x="175" y="3001"/>
                    <a:pt x="175" y="3017"/>
                    <a:pt x="175" y="3033"/>
                  </a:cubicBezTo>
                  <a:cubicBezTo>
                    <a:pt x="159" y="3049"/>
                    <a:pt x="143" y="3081"/>
                    <a:pt x="143" y="3113"/>
                  </a:cubicBezTo>
                  <a:cubicBezTo>
                    <a:pt x="111" y="3192"/>
                    <a:pt x="95" y="3255"/>
                    <a:pt x="79" y="3335"/>
                  </a:cubicBezTo>
                  <a:cubicBezTo>
                    <a:pt x="79" y="3367"/>
                    <a:pt x="64" y="3398"/>
                    <a:pt x="48" y="3430"/>
                  </a:cubicBezTo>
                  <a:cubicBezTo>
                    <a:pt x="0" y="3684"/>
                    <a:pt x="0" y="3938"/>
                    <a:pt x="32" y="4176"/>
                  </a:cubicBezTo>
                  <a:lnTo>
                    <a:pt x="48" y="4256"/>
                  </a:lnTo>
                  <a:cubicBezTo>
                    <a:pt x="48" y="4271"/>
                    <a:pt x="48" y="4287"/>
                    <a:pt x="48" y="4303"/>
                  </a:cubicBezTo>
                  <a:lnTo>
                    <a:pt x="48" y="4335"/>
                  </a:lnTo>
                  <a:lnTo>
                    <a:pt x="48" y="4351"/>
                  </a:lnTo>
                  <a:cubicBezTo>
                    <a:pt x="48" y="4367"/>
                    <a:pt x="64" y="4414"/>
                    <a:pt x="64" y="4430"/>
                  </a:cubicBezTo>
                  <a:cubicBezTo>
                    <a:pt x="111" y="4589"/>
                    <a:pt x="175" y="4748"/>
                    <a:pt x="254" y="4891"/>
                  </a:cubicBezTo>
                  <a:lnTo>
                    <a:pt x="302" y="4986"/>
                  </a:lnTo>
                  <a:cubicBezTo>
                    <a:pt x="508" y="5335"/>
                    <a:pt x="810" y="5621"/>
                    <a:pt x="1159" y="5811"/>
                  </a:cubicBezTo>
                  <a:cubicBezTo>
                    <a:pt x="1500" y="5986"/>
                    <a:pt x="1873" y="6073"/>
                    <a:pt x="2244" y="6073"/>
                  </a:cubicBezTo>
                  <a:cubicBezTo>
                    <a:pt x="2615" y="6073"/>
                    <a:pt x="2985" y="5986"/>
                    <a:pt x="3318" y="5811"/>
                  </a:cubicBezTo>
                  <a:lnTo>
                    <a:pt x="3810" y="5541"/>
                  </a:lnTo>
                  <a:lnTo>
                    <a:pt x="5207" y="4795"/>
                  </a:lnTo>
                  <a:lnTo>
                    <a:pt x="5652" y="4573"/>
                  </a:lnTo>
                  <a:lnTo>
                    <a:pt x="6255" y="4240"/>
                  </a:lnTo>
                  <a:cubicBezTo>
                    <a:pt x="6287" y="4224"/>
                    <a:pt x="6318" y="4208"/>
                    <a:pt x="6350" y="4192"/>
                  </a:cubicBezTo>
                  <a:lnTo>
                    <a:pt x="6398" y="4160"/>
                  </a:lnTo>
                  <a:lnTo>
                    <a:pt x="6445" y="4144"/>
                  </a:lnTo>
                  <a:lnTo>
                    <a:pt x="6477" y="4113"/>
                  </a:lnTo>
                  <a:lnTo>
                    <a:pt x="6493" y="4097"/>
                  </a:lnTo>
                  <a:lnTo>
                    <a:pt x="6525" y="4081"/>
                  </a:lnTo>
                  <a:lnTo>
                    <a:pt x="6541" y="4065"/>
                  </a:lnTo>
                  <a:cubicBezTo>
                    <a:pt x="6556" y="4049"/>
                    <a:pt x="6572" y="4049"/>
                    <a:pt x="6572" y="4033"/>
                  </a:cubicBezTo>
                  <a:lnTo>
                    <a:pt x="6604" y="4017"/>
                  </a:lnTo>
                  <a:lnTo>
                    <a:pt x="6620" y="4002"/>
                  </a:lnTo>
                  <a:lnTo>
                    <a:pt x="6699" y="3938"/>
                  </a:lnTo>
                  <a:lnTo>
                    <a:pt x="6731" y="3906"/>
                  </a:lnTo>
                  <a:lnTo>
                    <a:pt x="6779" y="3875"/>
                  </a:lnTo>
                  <a:lnTo>
                    <a:pt x="6810" y="3843"/>
                  </a:lnTo>
                  <a:lnTo>
                    <a:pt x="6842" y="3811"/>
                  </a:lnTo>
                  <a:lnTo>
                    <a:pt x="6874" y="3763"/>
                  </a:lnTo>
                  <a:lnTo>
                    <a:pt x="6906" y="3732"/>
                  </a:lnTo>
                  <a:cubicBezTo>
                    <a:pt x="6922" y="3716"/>
                    <a:pt x="6937" y="3684"/>
                    <a:pt x="6969" y="3652"/>
                  </a:cubicBezTo>
                  <a:lnTo>
                    <a:pt x="7017" y="3589"/>
                  </a:lnTo>
                  <a:lnTo>
                    <a:pt x="7033" y="3573"/>
                  </a:lnTo>
                  <a:lnTo>
                    <a:pt x="7080" y="3494"/>
                  </a:lnTo>
                  <a:cubicBezTo>
                    <a:pt x="8107" y="1984"/>
                    <a:pt x="6980" y="1"/>
                    <a:pt x="5243"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99"/>
            <p:cNvSpPr/>
            <p:nvPr/>
          </p:nvSpPr>
          <p:spPr>
            <a:xfrm>
              <a:off x="2523641" y="2439953"/>
              <a:ext cx="85967" cy="74423"/>
            </a:xfrm>
            <a:custGeom>
              <a:avLst/>
              <a:gdLst/>
              <a:ahLst/>
              <a:cxnLst/>
              <a:rect l="l" t="t" r="r" b="b"/>
              <a:pathLst>
                <a:path w="2004" h="1735" extrusionOk="0">
                  <a:moveTo>
                    <a:pt x="1021" y="1"/>
                  </a:moveTo>
                  <a:cubicBezTo>
                    <a:pt x="671" y="1"/>
                    <a:pt x="322" y="210"/>
                    <a:pt x="193" y="606"/>
                  </a:cubicBezTo>
                  <a:cubicBezTo>
                    <a:pt x="1" y="1196"/>
                    <a:pt x="472" y="1735"/>
                    <a:pt x="1021" y="1735"/>
                  </a:cubicBezTo>
                  <a:cubicBezTo>
                    <a:pt x="1151" y="1735"/>
                    <a:pt x="1285" y="1705"/>
                    <a:pt x="1416" y="1638"/>
                  </a:cubicBezTo>
                  <a:cubicBezTo>
                    <a:pt x="1844" y="1415"/>
                    <a:pt x="2003" y="892"/>
                    <a:pt x="1781" y="463"/>
                  </a:cubicBezTo>
                  <a:cubicBezTo>
                    <a:pt x="1614" y="150"/>
                    <a:pt x="1317" y="1"/>
                    <a:pt x="1021"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99"/>
            <p:cNvSpPr/>
            <p:nvPr/>
          </p:nvSpPr>
          <p:spPr>
            <a:xfrm>
              <a:off x="2365093" y="2319499"/>
              <a:ext cx="313967" cy="182218"/>
            </a:xfrm>
            <a:custGeom>
              <a:avLst/>
              <a:gdLst/>
              <a:ahLst/>
              <a:cxnLst/>
              <a:rect l="l" t="t" r="r" b="b"/>
              <a:pathLst>
                <a:path w="7319" h="4248" extrusionOk="0">
                  <a:moveTo>
                    <a:pt x="1533" y="1"/>
                  </a:moveTo>
                  <a:cubicBezTo>
                    <a:pt x="1420" y="1"/>
                    <a:pt x="1305" y="20"/>
                    <a:pt x="1191" y="64"/>
                  </a:cubicBezTo>
                  <a:lnTo>
                    <a:pt x="1127" y="64"/>
                  </a:lnTo>
                  <a:lnTo>
                    <a:pt x="1064" y="96"/>
                  </a:lnTo>
                  <a:lnTo>
                    <a:pt x="1032" y="128"/>
                  </a:lnTo>
                  <a:lnTo>
                    <a:pt x="1016" y="144"/>
                  </a:lnTo>
                  <a:lnTo>
                    <a:pt x="968" y="175"/>
                  </a:lnTo>
                  <a:lnTo>
                    <a:pt x="937" y="191"/>
                  </a:lnTo>
                  <a:lnTo>
                    <a:pt x="857" y="255"/>
                  </a:lnTo>
                  <a:cubicBezTo>
                    <a:pt x="826" y="271"/>
                    <a:pt x="810" y="302"/>
                    <a:pt x="778" y="334"/>
                  </a:cubicBezTo>
                  <a:lnTo>
                    <a:pt x="746" y="350"/>
                  </a:lnTo>
                  <a:lnTo>
                    <a:pt x="730" y="366"/>
                  </a:lnTo>
                  <a:cubicBezTo>
                    <a:pt x="714" y="382"/>
                    <a:pt x="683" y="413"/>
                    <a:pt x="667" y="429"/>
                  </a:cubicBezTo>
                  <a:cubicBezTo>
                    <a:pt x="619" y="493"/>
                    <a:pt x="572" y="540"/>
                    <a:pt x="524" y="604"/>
                  </a:cubicBezTo>
                  <a:lnTo>
                    <a:pt x="476" y="652"/>
                  </a:lnTo>
                  <a:cubicBezTo>
                    <a:pt x="381" y="779"/>
                    <a:pt x="302" y="906"/>
                    <a:pt x="238" y="1048"/>
                  </a:cubicBezTo>
                  <a:lnTo>
                    <a:pt x="191" y="1144"/>
                  </a:lnTo>
                  <a:cubicBezTo>
                    <a:pt x="191" y="1160"/>
                    <a:pt x="175" y="1191"/>
                    <a:pt x="175" y="1207"/>
                  </a:cubicBezTo>
                  <a:cubicBezTo>
                    <a:pt x="159" y="1223"/>
                    <a:pt x="143" y="1255"/>
                    <a:pt x="143" y="1287"/>
                  </a:cubicBezTo>
                  <a:cubicBezTo>
                    <a:pt x="111" y="1366"/>
                    <a:pt x="95" y="1429"/>
                    <a:pt x="79" y="1509"/>
                  </a:cubicBezTo>
                  <a:cubicBezTo>
                    <a:pt x="79" y="1541"/>
                    <a:pt x="64" y="1572"/>
                    <a:pt x="48" y="1604"/>
                  </a:cubicBezTo>
                  <a:cubicBezTo>
                    <a:pt x="0" y="1858"/>
                    <a:pt x="0" y="2112"/>
                    <a:pt x="32" y="2350"/>
                  </a:cubicBezTo>
                  <a:lnTo>
                    <a:pt x="48" y="2430"/>
                  </a:lnTo>
                  <a:cubicBezTo>
                    <a:pt x="48" y="2445"/>
                    <a:pt x="48" y="2461"/>
                    <a:pt x="48" y="2477"/>
                  </a:cubicBezTo>
                  <a:lnTo>
                    <a:pt x="48" y="2509"/>
                  </a:lnTo>
                  <a:lnTo>
                    <a:pt x="48" y="2525"/>
                  </a:lnTo>
                  <a:cubicBezTo>
                    <a:pt x="48" y="2541"/>
                    <a:pt x="64" y="2588"/>
                    <a:pt x="64" y="2604"/>
                  </a:cubicBezTo>
                  <a:cubicBezTo>
                    <a:pt x="111" y="2763"/>
                    <a:pt x="175" y="2922"/>
                    <a:pt x="254" y="3065"/>
                  </a:cubicBezTo>
                  <a:lnTo>
                    <a:pt x="302" y="3160"/>
                  </a:lnTo>
                  <a:cubicBezTo>
                    <a:pt x="508" y="3509"/>
                    <a:pt x="810" y="3795"/>
                    <a:pt x="1159" y="3985"/>
                  </a:cubicBezTo>
                  <a:cubicBezTo>
                    <a:pt x="1500" y="4160"/>
                    <a:pt x="1873" y="4247"/>
                    <a:pt x="2244" y="4247"/>
                  </a:cubicBezTo>
                  <a:cubicBezTo>
                    <a:pt x="2615" y="4247"/>
                    <a:pt x="2985" y="4160"/>
                    <a:pt x="3318" y="3985"/>
                  </a:cubicBezTo>
                  <a:lnTo>
                    <a:pt x="3810" y="3715"/>
                  </a:lnTo>
                  <a:lnTo>
                    <a:pt x="5207" y="2969"/>
                  </a:lnTo>
                  <a:lnTo>
                    <a:pt x="5652" y="2747"/>
                  </a:lnTo>
                  <a:lnTo>
                    <a:pt x="6255" y="2414"/>
                  </a:lnTo>
                  <a:cubicBezTo>
                    <a:pt x="6287" y="2398"/>
                    <a:pt x="6318" y="2382"/>
                    <a:pt x="6350" y="2366"/>
                  </a:cubicBezTo>
                  <a:lnTo>
                    <a:pt x="6398" y="2334"/>
                  </a:lnTo>
                  <a:lnTo>
                    <a:pt x="6445" y="2318"/>
                  </a:lnTo>
                  <a:lnTo>
                    <a:pt x="6477" y="2287"/>
                  </a:lnTo>
                  <a:lnTo>
                    <a:pt x="6493" y="2271"/>
                  </a:lnTo>
                  <a:lnTo>
                    <a:pt x="6525" y="2255"/>
                  </a:lnTo>
                  <a:lnTo>
                    <a:pt x="6541" y="2239"/>
                  </a:lnTo>
                  <a:cubicBezTo>
                    <a:pt x="6556" y="2223"/>
                    <a:pt x="6572" y="2223"/>
                    <a:pt x="6572" y="2207"/>
                  </a:cubicBezTo>
                  <a:lnTo>
                    <a:pt x="6604" y="2191"/>
                  </a:lnTo>
                  <a:lnTo>
                    <a:pt x="6620" y="2176"/>
                  </a:lnTo>
                  <a:lnTo>
                    <a:pt x="6699" y="2112"/>
                  </a:lnTo>
                  <a:lnTo>
                    <a:pt x="6731" y="2080"/>
                  </a:lnTo>
                  <a:lnTo>
                    <a:pt x="6779" y="2049"/>
                  </a:lnTo>
                  <a:lnTo>
                    <a:pt x="6810" y="2017"/>
                  </a:lnTo>
                  <a:lnTo>
                    <a:pt x="6842" y="1985"/>
                  </a:lnTo>
                  <a:lnTo>
                    <a:pt x="6874" y="1937"/>
                  </a:lnTo>
                  <a:lnTo>
                    <a:pt x="6906" y="1906"/>
                  </a:lnTo>
                  <a:cubicBezTo>
                    <a:pt x="7080" y="1699"/>
                    <a:pt x="7223" y="1477"/>
                    <a:pt x="7318" y="1223"/>
                  </a:cubicBezTo>
                  <a:lnTo>
                    <a:pt x="7318" y="1223"/>
                  </a:lnTo>
                  <a:lnTo>
                    <a:pt x="6556" y="1620"/>
                  </a:lnTo>
                  <a:lnTo>
                    <a:pt x="5048" y="2430"/>
                  </a:lnTo>
                  <a:cubicBezTo>
                    <a:pt x="5017" y="2445"/>
                    <a:pt x="4985" y="2445"/>
                    <a:pt x="4969" y="2461"/>
                  </a:cubicBezTo>
                  <a:cubicBezTo>
                    <a:pt x="4731" y="2223"/>
                    <a:pt x="4413" y="2064"/>
                    <a:pt x="4080" y="2033"/>
                  </a:cubicBezTo>
                  <a:cubicBezTo>
                    <a:pt x="3991" y="2020"/>
                    <a:pt x="3900" y="2014"/>
                    <a:pt x="3809" y="2014"/>
                  </a:cubicBezTo>
                  <a:cubicBezTo>
                    <a:pt x="3562" y="2014"/>
                    <a:pt x="3312" y="2058"/>
                    <a:pt x="3080" y="2128"/>
                  </a:cubicBezTo>
                  <a:cubicBezTo>
                    <a:pt x="3064" y="2096"/>
                    <a:pt x="3080" y="2049"/>
                    <a:pt x="3096" y="2017"/>
                  </a:cubicBezTo>
                  <a:cubicBezTo>
                    <a:pt x="3254" y="1509"/>
                    <a:pt x="2969" y="937"/>
                    <a:pt x="2619" y="572"/>
                  </a:cubicBezTo>
                  <a:cubicBezTo>
                    <a:pt x="2357" y="272"/>
                    <a:pt x="1956" y="1"/>
                    <a:pt x="1533" y="1"/>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99"/>
            <p:cNvSpPr/>
            <p:nvPr/>
          </p:nvSpPr>
          <p:spPr>
            <a:xfrm>
              <a:off x="2570055" y="2241083"/>
              <a:ext cx="142720" cy="211944"/>
            </a:xfrm>
            <a:custGeom>
              <a:avLst/>
              <a:gdLst/>
              <a:ahLst/>
              <a:cxnLst/>
              <a:rect l="l" t="t" r="r" b="b"/>
              <a:pathLst>
                <a:path w="3327" h="4941" extrusionOk="0">
                  <a:moveTo>
                    <a:pt x="485" y="0"/>
                  </a:moveTo>
                  <a:cubicBezTo>
                    <a:pt x="389" y="0"/>
                    <a:pt x="291" y="6"/>
                    <a:pt x="191" y="19"/>
                  </a:cubicBezTo>
                  <a:cubicBezTo>
                    <a:pt x="143" y="479"/>
                    <a:pt x="239" y="940"/>
                    <a:pt x="445" y="1352"/>
                  </a:cubicBezTo>
                  <a:cubicBezTo>
                    <a:pt x="778" y="2051"/>
                    <a:pt x="1334" y="2622"/>
                    <a:pt x="1731" y="3289"/>
                  </a:cubicBezTo>
                  <a:cubicBezTo>
                    <a:pt x="1763" y="3337"/>
                    <a:pt x="1794" y="3384"/>
                    <a:pt x="1810" y="3448"/>
                  </a:cubicBezTo>
                  <a:cubicBezTo>
                    <a:pt x="1810" y="3480"/>
                    <a:pt x="1810" y="3511"/>
                    <a:pt x="1810" y="3543"/>
                  </a:cubicBezTo>
                  <a:lnTo>
                    <a:pt x="286" y="4718"/>
                  </a:lnTo>
                  <a:lnTo>
                    <a:pt x="0" y="4940"/>
                  </a:lnTo>
                  <a:cubicBezTo>
                    <a:pt x="127" y="4877"/>
                    <a:pt x="254" y="4813"/>
                    <a:pt x="381" y="4766"/>
                  </a:cubicBezTo>
                  <a:cubicBezTo>
                    <a:pt x="540" y="4686"/>
                    <a:pt x="715" y="4639"/>
                    <a:pt x="889" y="4559"/>
                  </a:cubicBezTo>
                  <a:lnTo>
                    <a:pt x="1493" y="4242"/>
                  </a:lnTo>
                  <a:cubicBezTo>
                    <a:pt x="1524" y="4226"/>
                    <a:pt x="1556" y="4210"/>
                    <a:pt x="1588" y="4178"/>
                  </a:cubicBezTo>
                  <a:lnTo>
                    <a:pt x="1636" y="4162"/>
                  </a:lnTo>
                  <a:lnTo>
                    <a:pt x="1667" y="4131"/>
                  </a:lnTo>
                  <a:lnTo>
                    <a:pt x="1715" y="4115"/>
                  </a:lnTo>
                  <a:lnTo>
                    <a:pt x="1731" y="4099"/>
                  </a:lnTo>
                  <a:lnTo>
                    <a:pt x="1763" y="4067"/>
                  </a:lnTo>
                  <a:lnTo>
                    <a:pt x="1778" y="4067"/>
                  </a:lnTo>
                  <a:cubicBezTo>
                    <a:pt x="1794" y="4051"/>
                    <a:pt x="1794" y="4051"/>
                    <a:pt x="1810" y="4035"/>
                  </a:cubicBezTo>
                  <a:lnTo>
                    <a:pt x="1842" y="4004"/>
                  </a:lnTo>
                  <a:lnTo>
                    <a:pt x="1858" y="3988"/>
                  </a:lnTo>
                  <a:lnTo>
                    <a:pt x="1937" y="3940"/>
                  </a:lnTo>
                  <a:lnTo>
                    <a:pt x="1969" y="3892"/>
                  </a:lnTo>
                  <a:lnTo>
                    <a:pt x="2001" y="3861"/>
                  </a:lnTo>
                  <a:lnTo>
                    <a:pt x="2048" y="3829"/>
                  </a:lnTo>
                  <a:lnTo>
                    <a:pt x="2080" y="3797"/>
                  </a:lnTo>
                  <a:lnTo>
                    <a:pt x="2112" y="3765"/>
                  </a:lnTo>
                  <a:lnTo>
                    <a:pt x="2144" y="3734"/>
                  </a:lnTo>
                  <a:cubicBezTo>
                    <a:pt x="2159" y="3702"/>
                    <a:pt x="2175" y="3686"/>
                    <a:pt x="2207" y="3654"/>
                  </a:cubicBezTo>
                  <a:lnTo>
                    <a:pt x="2207" y="3638"/>
                  </a:lnTo>
                  <a:lnTo>
                    <a:pt x="2255" y="3575"/>
                  </a:lnTo>
                  <a:lnTo>
                    <a:pt x="2271" y="3559"/>
                  </a:lnTo>
                  <a:lnTo>
                    <a:pt x="2318" y="3496"/>
                  </a:lnTo>
                  <a:lnTo>
                    <a:pt x="2318" y="3480"/>
                  </a:lnTo>
                  <a:cubicBezTo>
                    <a:pt x="3326" y="1975"/>
                    <a:pt x="2224" y="0"/>
                    <a:pt x="485"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99"/>
            <p:cNvSpPr/>
            <p:nvPr/>
          </p:nvSpPr>
          <p:spPr>
            <a:xfrm>
              <a:off x="2575503" y="2161295"/>
              <a:ext cx="140318" cy="208641"/>
            </a:xfrm>
            <a:custGeom>
              <a:avLst/>
              <a:gdLst/>
              <a:ahLst/>
              <a:cxnLst/>
              <a:rect l="l" t="t" r="r" b="b"/>
              <a:pathLst>
                <a:path w="3271" h="4864" extrusionOk="0">
                  <a:moveTo>
                    <a:pt x="1903" y="0"/>
                  </a:moveTo>
                  <a:cubicBezTo>
                    <a:pt x="1002" y="0"/>
                    <a:pt x="0" y="787"/>
                    <a:pt x="0" y="1673"/>
                  </a:cubicBezTo>
                  <a:cubicBezTo>
                    <a:pt x="0" y="2149"/>
                    <a:pt x="318" y="2593"/>
                    <a:pt x="556" y="2958"/>
                  </a:cubicBezTo>
                  <a:cubicBezTo>
                    <a:pt x="794" y="3339"/>
                    <a:pt x="1445" y="4832"/>
                    <a:pt x="1874" y="4863"/>
                  </a:cubicBezTo>
                  <a:cubicBezTo>
                    <a:pt x="1921" y="4863"/>
                    <a:pt x="1953" y="4848"/>
                    <a:pt x="2001" y="4832"/>
                  </a:cubicBezTo>
                  <a:cubicBezTo>
                    <a:pt x="2302" y="4594"/>
                    <a:pt x="2540" y="4292"/>
                    <a:pt x="2683" y="3927"/>
                  </a:cubicBezTo>
                  <a:cubicBezTo>
                    <a:pt x="2969" y="3324"/>
                    <a:pt x="3144" y="2657"/>
                    <a:pt x="3207" y="1990"/>
                  </a:cubicBezTo>
                  <a:cubicBezTo>
                    <a:pt x="3271" y="1371"/>
                    <a:pt x="3191" y="672"/>
                    <a:pt x="2715" y="276"/>
                  </a:cubicBezTo>
                  <a:cubicBezTo>
                    <a:pt x="2481" y="84"/>
                    <a:pt x="2197" y="0"/>
                    <a:pt x="1903"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99"/>
            <p:cNvSpPr/>
            <p:nvPr/>
          </p:nvSpPr>
          <p:spPr>
            <a:xfrm>
              <a:off x="1549918" y="4363151"/>
              <a:ext cx="397746" cy="268351"/>
            </a:xfrm>
            <a:custGeom>
              <a:avLst/>
              <a:gdLst/>
              <a:ahLst/>
              <a:cxnLst/>
              <a:rect l="l" t="t" r="r" b="b"/>
              <a:pathLst>
                <a:path w="9272" h="6256" extrusionOk="0">
                  <a:moveTo>
                    <a:pt x="9272" y="1"/>
                  </a:moveTo>
                  <a:lnTo>
                    <a:pt x="6700" y="223"/>
                  </a:lnTo>
                  <a:cubicBezTo>
                    <a:pt x="6843" y="1239"/>
                    <a:pt x="6255" y="2366"/>
                    <a:pt x="5303" y="2890"/>
                  </a:cubicBezTo>
                  <a:cubicBezTo>
                    <a:pt x="4652" y="3255"/>
                    <a:pt x="3906" y="3334"/>
                    <a:pt x="3223" y="3557"/>
                  </a:cubicBezTo>
                  <a:cubicBezTo>
                    <a:pt x="1842" y="4017"/>
                    <a:pt x="683" y="4985"/>
                    <a:pt x="1" y="6255"/>
                  </a:cubicBezTo>
                  <a:lnTo>
                    <a:pt x="9129" y="5763"/>
                  </a:lnTo>
                  <a:lnTo>
                    <a:pt x="9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99"/>
            <p:cNvSpPr/>
            <p:nvPr/>
          </p:nvSpPr>
          <p:spPr>
            <a:xfrm>
              <a:off x="1549231" y="4427840"/>
              <a:ext cx="395043" cy="204352"/>
            </a:xfrm>
            <a:custGeom>
              <a:avLst/>
              <a:gdLst/>
              <a:ahLst/>
              <a:cxnLst/>
              <a:rect l="l" t="t" r="r" b="b"/>
              <a:pathLst>
                <a:path w="9209" h="4764" extrusionOk="0">
                  <a:moveTo>
                    <a:pt x="6525" y="1"/>
                  </a:moveTo>
                  <a:cubicBezTo>
                    <a:pt x="6287" y="588"/>
                    <a:pt x="5859" y="1064"/>
                    <a:pt x="5319" y="1382"/>
                  </a:cubicBezTo>
                  <a:cubicBezTo>
                    <a:pt x="4668" y="1747"/>
                    <a:pt x="3922" y="1826"/>
                    <a:pt x="3239" y="2064"/>
                  </a:cubicBezTo>
                  <a:cubicBezTo>
                    <a:pt x="1858" y="2509"/>
                    <a:pt x="699" y="3477"/>
                    <a:pt x="1" y="4763"/>
                  </a:cubicBezTo>
                  <a:lnTo>
                    <a:pt x="9129" y="4271"/>
                  </a:lnTo>
                  <a:lnTo>
                    <a:pt x="9208" y="1144"/>
                  </a:lnTo>
                  <a:lnTo>
                    <a:pt x="9208" y="1144"/>
                  </a:lnTo>
                  <a:cubicBezTo>
                    <a:pt x="9018" y="1271"/>
                    <a:pt x="8811" y="1382"/>
                    <a:pt x="8573" y="1429"/>
                  </a:cubicBezTo>
                  <a:cubicBezTo>
                    <a:pt x="8480" y="1455"/>
                    <a:pt x="8384" y="1468"/>
                    <a:pt x="8287" y="1468"/>
                  </a:cubicBezTo>
                  <a:cubicBezTo>
                    <a:pt x="8087" y="1468"/>
                    <a:pt x="7887" y="1415"/>
                    <a:pt x="7716" y="1318"/>
                  </a:cubicBezTo>
                  <a:cubicBezTo>
                    <a:pt x="7462" y="1160"/>
                    <a:pt x="7240" y="953"/>
                    <a:pt x="7065" y="715"/>
                  </a:cubicBezTo>
                  <a:cubicBezTo>
                    <a:pt x="6875" y="493"/>
                    <a:pt x="6700" y="239"/>
                    <a:pt x="6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99"/>
            <p:cNvSpPr/>
            <p:nvPr/>
          </p:nvSpPr>
          <p:spPr>
            <a:xfrm>
              <a:off x="1538336" y="4592607"/>
              <a:ext cx="420910" cy="59367"/>
            </a:xfrm>
            <a:custGeom>
              <a:avLst/>
              <a:gdLst/>
              <a:ahLst/>
              <a:cxnLst/>
              <a:rect l="l" t="t" r="r" b="b"/>
              <a:pathLst>
                <a:path w="9812" h="1384" extrusionOk="0">
                  <a:moveTo>
                    <a:pt x="9381" y="0"/>
                  </a:moveTo>
                  <a:cubicBezTo>
                    <a:pt x="9371" y="0"/>
                    <a:pt x="9361" y="1"/>
                    <a:pt x="9351" y="1"/>
                  </a:cubicBezTo>
                  <a:lnTo>
                    <a:pt x="477" y="478"/>
                  </a:lnTo>
                  <a:cubicBezTo>
                    <a:pt x="223" y="494"/>
                    <a:pt x="17" y="700"/>
                    <a:pt x="1" y="954"/>
                  </a:cubicBezTo>
                  <a:cubicBezTo>
                    <a:pt x="1" y="1198"/>
                    <a:pt x="191" y="1383"/>
                    <a:pt x="432" y="1383"/>
                  </a:cubicBezTo>
                  <a:cubicBezTo>
                    <a:pt x="441" y="1383"/>
                    <a:pt x="451" y="1383"/>
                    <a:pt x="461" y="1383"/>
                  </a:cubicBezTo>
                  <a:lnTo>
                    <a:pt x="9335" y="890"/>
                  </a:lnTo>
                  <a:cubicBezTo>
                    <a:pt x="9589" y="875"/>
                    <a:pt x="9796" y="668"/>
                    <a:pt x="9812" y="414"/>
                  </a:cubicBezTo>
                  <a:cubicBezTo>
                    <a:pt x="9812" y="185"/>
                    <a:pt x="9621" y="0"/>
                    <a:pt x="9381"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99"/>
            <p:cNvSpPr/>
            <p:nvPr/>
          </p:nvSpPr>
          <p:spPr>
            <a:xfrm>
              <a:off x="959524" y="4246386"/>
              <a:ext cx="504646" cy="282935"/>
            </a:xfrm>
            <a:custGeom>
              <a:avLst/>
              <a:gdLst/>
              <a:ahLst/>
              <a:cxnLst/>
              <a:rect l="l" t="t" r="r" b="b"/>
              <a:pathLst>
                <a:path w="11764" h="6596" extrusionOk="0">
                  <a:moveTo>
                    <a:pt x="1354" y="0"/>
                  </a:moveTo>
                  <a:cubicBezTo>
                    <a:pt x="900" y="0"/>
                    <a:pt x="445" y="55"/>
                    <a:pt x="0" y="167"/>
                  </a:cubicBezTo>
                  <a:lnTo>
                    <a:pt x="6493" y="6596"/>
                  </a:lnTo>
                  <a:lnTo>
                    <a:pt x="11763" y="1976"/>
                  </a:lnTo>
                  <a:lnTo>
                    <a:pt x="10652" y="56"/>
                  </a:lnTo>
                  <a:cubicBezTo>
                    <a:pt x="10071" y="750"/>
                    <a:pt x="7683" y="1886"/>
                    <a:pt x="6454" y="1886"/>
                  </a:cubicBezTo>
                  <a:cubicBezTo>
                    <a:pt x="6305" y="1886"/>
                    <a:pt x="6174" y="1869"/>
                    <a:pt x="6064" y="1834"/>
                  </a:cubicBezTo>
                  <a:cubicBezTo>
                    <a:pt x="5350" y="1595"/>
                    <a:pt x="4794" y="1103"/>
                    <a:pt x="4159" y="738"/>
                  </a:cubicBezTo>
                  <a:cubicBezTo>
                    <a:pt x="3294" y="251"/>
                    <a:pt x="2325" y="0"/>
                    <a:pt x="1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99"/>
            <p:cNvSpPr/>
            <p:nvPr/>
          </p:nvSpPr>
          <p:spPr>
            <a:xfrm>
              <a:off x="959524" y="4246171"/>
              <a:ext cx="380029" cy="282506"/>
            </a:xfrm>
            <a:custGeom>
              <a:avLst/>
              <a:gdLst/>
              <a:ahLst/>
              <a:cxnLst/>
              <a:rect l="l" t="t" r="r" b="b"/>
              <a:pathLst>
                <a:path w="8859" h="6586" extrusionOk="0">
                  <a:moveTo>
                    <a:pt x="1331" y="0"/>
                  </a:moveTo>
                  <a:cubicBezTo>
                    <a:pt x="887" y="0"/>
                    <a:pt x="440" y="52"/>
                    <a:pt x="0" y="156"/>
                  </a:cubicBezTo>
                  <a:lnTo>
                    <a:pt x="6493" y="6585"/>
                  </a:lnTo>
                  <a:lnTo>
                    <a:pt x="8858" y="4553"/>
                  </a:lnTo>
                  <a:cubicBezTo>
                    <a:pt x="8636" y="4506"/>
                    <a:pt x="8414" y="4410"/>
                    <a:pt x="8223" y="4283"/>
                  </a:cubicBezTo>
                  <a:cubicBezTo>
                    <a:pt x="7969" y="4109"/>
                    <a:pt x="7795" y="3855"/>
                    <a:pt x="7715" y="3553"/>
                  </a:cubicBezTo>
                  <a:cubicBezTo>
                    <a:pt x="7668" y="3267"/>
                    <a:pt x="7668" y="2966"/>
                    <a:pt x="7715" y="2680"/>
                  </a:cubicBezTo>
                  <a:cubicBezTo>
                    <a:pt x="7763" y="2378"/>
                    <a:pt x="7842" y="2093"/>
                    <a:pt x="7906" y="1791"/>
                  </a:cubicBezTo>
                  <a:lnTo>
                    <a:pt x="7906" y="1791"/>
                  </a:lnTo>
                  <a:cubicBezTo>
                    <a:pt x="7593" y="1906"/>
                    <a:pt x="7266" y="1962"/>
                    <a:pt x="6943" y="1962"/>
                  </a:cubicBezTo>
                  <a:cubicBezTo>
                    <a:pt x="6644" y="1962"/>
                    <a:pt x="6347" y="1914"/>
                    <a:pt x="6064" y="1823"/>
                  </a:cubicBezTo>
                  <a:cubicBezTo>
                    <a:pt x="5350" y="1585"/>
                    <a:pt x="4794" y="1092"/>
                    <a:pt x="4159" y="743"/>
                  </a:cubicBezTo>
                  <a:cubicBezTo>
                    <a:pt x="3285" y="251"/>
                    <a:pt x="2313" y="0"/>
                    <a:pt x="1331"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99"/>
            <p:cNvSpPr/>
            <p:nvPr/>
          </p:nvSpPr>
          <p:spPr>
            <a:xfrm>
              <a:off x="942494" y="4241324"/>
              <a:ext cx="316026" cy="306356"/>
            </a:xfrm>
            <a:custGeom>
              <a:avLst/>
              <a:gdLst/>
              <a:ahLst/>
              <a:cxnLst/>
              <a:rect l="l" t="t" r="r" b="b"/>
              <a:pathLst>
                <a:path w="7367" h="7142" extrusionOk="0">
                  <a:moveTo>
                    <a:pt x="510" y="0"/>
                  </a:moveTo>
                  <a:cubicBezTo>
                    <a:pt x="399" y="0"/>
                    <a:pt x="286" y="36"/>
                    <a:pt x="191" y="110"/>
                  </a:cubicBezTo>
                  <a:cubicBezTo>
                    <a:pt x="0" y="269"/>
                    <a:pt x="0" y="570"/>
                    <a:pt x="175" y="729"/>
                  </a:cubicBezTo>
                  <a:lnTo>
                    <a:pt x="6509" y="7000"/>
                  </a:lnTo>
                  <a:cubicBezTo>
                    <a:pt x="6602" y="7093"/>
                    <a:pt x="6728" y="7141"/>
                    <a:pt x="6856" y="7141"/>
                  </a:cubicBezTo>
                  <a:cubicBezTo>
                    <a:pt x="6967" y="7141"/>
                    <a:pt x="7080" y="7105"/>
                    <a:pt x="7176" y="7032"/>
                  </a:cubicBezTo>
                  <a:cubicBezTo>
                    <a:pt x="7366" y="6873"/>
                    <a:pt x="7366" y="6587"/>
                    <a:pt x="7192" y="6412"/>
                  </a:cubicBezTo>
                  <a:lnTo>
                    <a:pt x="857" y="142"/>
                  </a:lnTo>
                  <a:cubicBezTo>
                    <a:pt x="764" y="48"/>
                    <a:pt x="638" y="0"/>
                    <a:pt x="510"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99"/>
            <p:cNvSpPr/>
            <p:nvPr/>
          </p:nvSpPr>
          <p:spPr>
            <a:xfrm>
              <a:off x="1384463" y="3558147"/>
              <a:ext cx="1209066" cy="847219"/>
            </a:xfrm>
            <a:custGeom>
              <a:avLst/>
              <a:gdLst/>
              <a:ahLst/>
              <a:cxnLst/>
              <a:rect l="l" t="t" r="r" b="b"/>
              <a:pathLst>
                <a:path w="28185" h="19751" extrusionOk="0">
                  <a:moveTo>
                    <a:pt x="17320" y="4638"/>
                  </a:moveTo>
                  <a:lnTo>
                    <a:pt x="12732" y="7575"/>
                  </a:lnTo>
                  <a:lnTo>
                    <a:pt x="12414" y="4812"/>
                  </a:lnTo>
                  <a:lnTo>
                    <a:pt x="17320" y="4638"/>
                  </a:lnTo>
                  <a:close/>
                  <a:moveTo>
                    <a:pt x="25203" y="1"/>
                  </a:moveTo>
                  <a:cubicBezTo>
                    <a:pt x="25174" y="1"/>
                    <a:pt x="25144" y="1"/>
                    <a:pt x="25114" y="2"/>
                  </a:cubicBezTo>
                  <a:lnTo>
                    <a:pt x="9906" y="542"/>
                  </a:lnTo>
                  <a:cubicBezTo>
                    <a:pt x="8636" y="590"/>
                    <a:pt x="7684" y="1701"/>
                    <a:pt x="7826" y="2971"/>
                  </a:cubicBezTo>
                  <a:lnTo>
                    <a:pt x="8652" y="10178"/>
                  </a:lnTo>
                  <a:lnTo>
                    <a:pt x="0" y="15719"/>
                  </a:lnTo>
                  <a:cubicBezTo>
                    <a:pt x="492" y="17100"/>
                    <a:pt x="1080" y="18449"/>
                    <a:pt x="1762" y="19751"/>
                  </a:cubicBezTo>
                  <a:lnTo>
                    <a:pt x="9208" y="14988"/>
                  </a:lnTo>
                  <a:lnTo>
                    <a:pt x="9700" y="19370"/>
                  </a:lnTo>
                  <a:lnTo>
                    <a:pt x="14018" y="18878"/>
                  </a:lnTo>
                  <a:lnTo>
                    <a:pt x="13272" y="12385"/>
                  </a:lnTo>
                  <a:lnTo>
                    <a:pt x="26353" y="4003"/>
                  </a:lnTo>
                  <a:cubicBezTo>
                    <a:pt x="28185" y="2828"/>
                    <a:pt x="27344" y="1"/>
                    <a:pt x="25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99"/>
            <p:cNvSpPr/>
            <p:nvPr/>
          </p:nvSpPr>
          <p:spPr>
            <a:xfrm>
              <a:off x="1615293" y="3994066"/>
              <a:ext cx="344639" cy="214518"/>
            </a:xfrm>
            <a:custGeom>
              <a:avLst/>
              <a:gdLst/>
              <a:ahLst/>
              <a:cxnLst/>
              <a:rect l="l" t="t" r="r" b="b"/>
              <a:pathLst>
                <a:path w="8034" h="5001" fill="none" extrusionOk="0">
                  <a:moveTo>
                    <a:pt x="8033" y="0"/>
                  </a:moveTo>
                  <a:cubicBezTo>
                    <a:pt x="5319" y="1699"/>
                    <a:pt x="2699" y="3318"/>
                    <a:pt x="1" y="5001"/>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99"/>
            <p:cNvSpPr/>
            <p:nvPr/>
          </p:nvSpPr>
          <p:spPr>
            <a:xfrm>
              <a:off x="2665030" y="2692616"/>
              <a:ext cx="504260" cy="496338"/>
            </a:xfrm>
            <a:custGeom>
              <a:avLst/>
              <a:gdLst/>
              <a:ahLst/>
              <a:cxnLst/>
              <a:rect l="l" t="t" r="r" b="b"/>
              <a:pathLst>
                <a:path w="11755" h="11571" extrusionOk="0">
                  <a:moveTo>
                    <a:pt x="3520" y="1"/>
                  </a:moveTo>
                  <a:cubicBezTo>
                    <a:pt x="3068" y="1"/>
                    <a:pt x="2612" y="140"/>
                    <a:pt x="2216" y="431"/>
                  </a:cubicBezTo>
                  <a:cubicBezTo>
                    <a:pt x="1200" y="1177"/>
                    <a:pt x="1009" y="2606"/>
                    <a:pt x="1787" y="3590"/>
                  </a:cubicBezTo>
                  <a:lnTo>
                    <a:pt x="2802" y="4976"/>
                  </a:lnTo>
                  <a:lnTo>
                    <a:pt x="2802" y="4976"/>
                  </a:lnTo>
                  <a:lnTo>
                    <a:pt x="1517" y="4558"/>
                  </a:lnTo>
                  <a:cubicBezTo>
                    <a:pt x="1415" y="4524"/>
                    <a:pt x="1316" y="4509"/>
                    <a:pt x="1222" y="4509"/>
                  </a:cubicBezTo>
                  <a:cubicBezTo>
                    <a:pt x="442" y="4509"/>
                    <a:pt x="0" y="5590"/>
                    <a:pt x="723" y="6114"/>
                  </a:cubicBezTo>
                  <a:lnTo>
                    <a:pt x="7613" y="11131"/>
                  </a:lnTo>
                  <a:cubicBezTo>
                    <a:pt x="8030" y="11438"/>
                    <a:pt x="8469" y="11571"/>
                    <a:pt x="8888" y="11571"/>
                  </a:cubicBezTo>
                  <a:cubicBezTo>
                    <a:pt x="10460" y="11571"/>
                    <a:pt x="11754" y="9697"/>
                    <a:pt x="10613" y="8130"/>
                  </a:cubicBezTo>
                  <a:lnTo>
                    <a:pt x="10407" y="7844"/>
                  </a:lnTo>
                  <a:lnTo>
                    <a:pt x="5359" y="971"/>
                  </a:lnTo>
                  <a:cubicBezTo>
                    <a:pt x="4923" y="341"/>
                    <a:pt x="4227" y="1"/>
                    <a:pt x="3520"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99"/>
            <p:cNvSpPr/>
            <p:nvPr/>
          </p:nvSpPr>
          <p:spPr>
            <a:xfrm>
              <a:off x="2651088" y="2651135"/>
              <a:ext cx="340520" cy="292201"/>
            </a:xfrm>
            <a:custGeom>
              <a:avLst/>
              <a:gdLst/>
              <a:ahLst/>
              <a:cxnLst/>
              <a:rect l="l" t="t" r="r" b="b"/>
              <a:pathLst>
                <a:path w="7938" h="6812" extrusionOk="0">
                  <a:moveTo>
                    <a:pt x="2769" y="1"/>
                  </a:moveTo>
                  <a:cubicBezTo>
                    <a:pt x="2098" y="1"/>
                    <a:pt x="1470" y="231"/>
                    <a:pt x="1017" y="699"/>
                  </a:cubicBezTo>
                  <a:cubicBezTo>
                    <a:pt x="1" y="1747"/>
                    <a:pt x="223" y="3636"/>
                    <a:pt x="1525" y="4874"/>
                  </a:cubicBezTo>
                  <a:lnTo>
                    <a:pt x="2302" y="5621"/>
                  </a:lnTo>
                  <a:cubicBezTo>
                    <a:pt x="3223" y="5922"/>
                    <a:pt x="4096" y="6319"/>
                    <a:pt x="4922" y="6811"/>
                  </a:cubicBezTo>
                  <a:lnTo>
                    <a:pt x="7938" y="3668"/>
                  </a:lnTo>
                  <a:cubicBezTo>
                    <a:pt x="7890" y="3620"/>
                    <a:pt x="7843" y="3573"/>
                    <a:pt x="7795" y="3525"/>
                  </a:cubicBezTo>
                  <a:lnTo>
                    <a:pt x="5208" y="1049"/>
                  </a:lnTo>
                  <a:cubicBezTo>
                    <a:pt x="4496" y="355"/>
                    <a:pt x="3600" y="1"/>
                    <a:pt x="2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99"/>
            <p:cNvSpPr/>
            <p:nvPr/>
          </p:nvSpPr>
          <p:spPr>
            <a:xfrm>
              <a:off x="2007545" y="2650620"/>
              <a:ext cx="329667" cy="321970"/>
            </a:xfrm>
            <a:custGeom>
              <a:avLst/>
              <a:gdLst/>
              <a:ahLst/>
              <a:cxnLst/>
              <a:rect l="l" t="t" r="r" b="b"/>
              <a:pathLst>
                <a:path w="7685" h="7506" extrusionOk="0">
                  <a:moveTo>
                    <a:pt x="4701" y="1"/>
                  </a:moveTo>
                  <a:cubicBezTo>
                    <a:pt x="3824" y="1"/>
                    <a:pt x="2923" y="404"/>
                    <a:pt x="2287" y="1172"/>
                  </a:cubicBezTo>
                  <a:lnTo>
                    <a:pt x="128" y="3775"/>
                  </a:lnTo>
                  <a:cubicBezTo>
                    <a:pt x="80" y="3823"/>
                    <a:pt x="48" y="3870"/>
                    <a:pt x="1" y="3934"/>
                  </a:cubicBezTo>
                  <a:lnTo>
                    <a:pt x="4319" y="7506"/>
                  </a:lnTo>
                  <a:cubicBezTo>
                    <a:pt x="4366" y="7458"/>
                    <a:pt x="4398" y="7395"/>
                    <a:pt x="4446" y="7347"/>
                  </a:cubicBezTo>
                  <a:lnTo>
                    <a:pt x="6605" y="4759"/>
                  </a:lnTo>
                  <a:cubicBezTo>
                    <a:pt x="7684" y="3458"/>
                    <a:pt x="7589" y="1584"/>
                    <a:pt x="6398" y="600"/>
                  </a:cubicBezTo>
                  <a:cubicBezTo>
                    <a:pt x="5910" y="196"/>
                    <a:pt x="5311" y="1"/>
                    <a:pt x="47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99"/>
            <p:cNvSpPr/>
            <p:nvPr/>
          </p:nvSpPr>
          <p:spPr>
            <a:xfrm>
              <a:off x="2538740" y="2872569"/>
              <a:ext cx="258801" cy="125897"/>
            </a:xfrm>
            <a:custGeom>
              <a:avLst/>
              <a:gdLst/>
              <a:ahLst/>
              <a:cxnLst/>
              <a:rect l="l" t="t" r="r" b="b"/>
              <a:pathLst>
                <a:path w="6033" h="2935" extrusionOk="0">
                  <a:moveTo>
                    <a:pt x="2476" y="1"/>
                  </a:moveTo>
                  <a:cubicBezTo>
                    <a:pt x="2056" y="1"/>
                    <a:pt x="1649" y="62"/>
                    <a:pt x="1302" y="220"/>
                  </a:cubicBezTo>
                  <a:cubicBezTo>
                    <a:pt x="1016" y="332"/>
                    <a:pt x="2747" y="871"/>
                    <a:pt x="2747" y="871"/>
                  </a:cubicBezTo>
                  <a:cubicBezTo>
                    <a:pt x="2747" y="871"/>
                    <a:pt x="0" y="2141"/>
                    <a:pt x="143" y="2522"/>
                  </a:cubicBezTo>
                  <a:cubicBezTo>
                    <a:pt x="143" y="2538"/>
                    <a:pt x="159" y="2538"/>
                    <a:pt x="175" y="2554"/>
                  </a:cubicBezTo>
                  <a:cubicBezTo>
                    <a:pt x="270" y="2554"/>
                    <a:pt x="365" y="2570"/>
                    <a:pt x="476" y="2586"/>
                  </a:cubicBezTo>
                  <a:cubicBezTo>
                    <a:pt x="1111" y="2475"/>
                    <a:pt x="2365" y="1824"/>
                    <a:pt x="2366" y="1824"/>
                  </a:cubicBezTo>
                  <a:lnTo>
                    <a:pt x="2366" y="1824"/>
                  </a:lnTo>
                  <a:cubicBezTo>
                    <a:pt x="2365" y="1824"/>
                    <a:pt x="1953" y="2078"/>
                    <a:pt x="1508" y="2379"/>
                  </a:cubicBezTo>
                  <a:cubicBezTo>
                    <a:pt x="1606" y="2371"/>
                    <a:pt x="1705" y="2367"/>
                    <a:pt x="1804" y="2367"/>
                  </a:cubicBezTo>
                  <a:cubicBezTo>
                    <a:pt x="2075" y="2367"/>
                    <a:pt x="2348" y="2396"/>
                    <a:pt x="2604" y="2443"/>
                  </a:cubicBezTo>
                  <a:lnTo>
                    <a:pt x="2699" y="2379"/>
                  </a:lnTo>
                  <a:lnTo>
                    <a:pt x="2620" y="2443"/>
                  </a:lnTo>
                  <a:cubicBezTo>
                    <a:pt x="3159" y="2570"/>
                    <a:pt x="3683" y="2729"/>
                    <a:pt x="4191" y="2935"/>
                  </a:cubicBezTo>
                  <a:cubicBezTo>
                    <a:pt x="4937" y="2348"/>
                    <a:pt x="6033" y="1443"/>
                    <a:pt x="6033" y="1443"/>
                  </a:cubicBezTo>
                  <a:lnTo>
                    <a:pt x="5398" y="665"/>
                  </a:lnTo>
                  <a:cubicBezTo>
                    <a:pt x="5398" y="665"/>
                    <a:pt x="3864" y="1"/>
                    <a:pt x="2476"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99"/>
            <p:cNvSpPr/>
            <p:nvPr/>
          </p:nvSpPr>
          <p:spPr>
            <a:xfrm>
              <a:off x="2587129" y="2930823"/>
              <a:ext cx="160008" cy="92096"/>
            </a:xfrm>
            <a:custGeom>
              <a:avLst/>
              <a:gdLst/>
              <a:ahLst/>
              <a:cxnLst/>
              <a:rect l="l" t="t" r="r" b="b"/>
              <a:pathLst>
                <a:path w="3730" h="2147" extrusionOk="0">
                  <a:moveTo>
                    <a:pt x="2141" y="0"/>
                  </a:moveTo>
                  <a:cubicBezTo>
                    <a:pt x="1470" y="0"/>
                    <a:pt x="670" y="118"/>
                    <a:pt x="333" y="561"/>
                  </a:cubicBezTo>
                  <a:cubicBezTo>
                    <a:pt x="1" y="970"/>
                    <a:pt x="377" y="1727"/>
                    <a:pt x="835" y="1727"/>
                  </a:cubicBezTo>
                  <a:cubicBezTo>
                    <a:pt x="946" y="1727"/>
                    <a:pt x="1062" y="1683"/>
                    <a:pt x="1174" y="1577"/>
                  </a:cubicBezTo>
                  <a:lnTo>
                    <a:pt x="1174" y="1577"/>
                  </a:lnTo>
                  <a:cubicBezTo>
                    <a:pt x="1158" y="1799"/>
                    <a:pt x="1285" y="2006"/>
                    <a:pt x="1507" y="2085"/>
                  </a:cubicBezTo>
                  <a:cubicBezTo>
                    <a:pt x="1616" y="2127"/>
                    <a:pt x="1734" y="2147"/>
                    <a:pt x="1854" y="2147"/>
                  </a:cubicBezTo>
                  <a:cubicBezTo>
                    <a:pt x="1961" y="2147"/>
                    <a:pt x="2069" y="2131"/>
                    <a:pt x="2174" y="2101"/>
                  </a:cubicBezTo>
                  <a:cubicBezTo>
                    <a:pt x="2650" y="1990"/>
                    <a:pt x="3079" y="1704"/>
                    <a:pt x="3397" y="1307"/>
                  </a:cubicBezTo>
                  <a:cubicBezTo>
                    <a:pt x="3587" y="1053"/>
                    <a:pt x="3730" y="672"/>
                    <a:pt x="3539" y="386"/>
                  </a:cubicBezTo>
                  <a:cubicBezTo>
                    <a:pt x="3397" y="148"/>
                    <a:pt x="3079" y="69"/>
                    <a:pt x="2793" y="37"/>
                  </a:cubicBezTo>
                  <a:cubicBezTo>
                    <a:pt x="2612" y="16"/>
                    <a:pt x="2385" y="0"/>
                    <a:pt x="2141" y="0"/>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99"/>
            <p:cNvSpPr/>
            <p:nvPr/>
          </p:nvSpPr>
          <p:spPr>
            <a:xfrm>
              <a:off x="2516949" y="1866593"/>
              <a:ext cx="302384" cy="431352"/>
            </a:xfrm>
            <a:custGeom>
              <a:avLst/>
              <a:gdLst/>
              <a:ahLst/>
              <a:cxnLst/>
              <a:rect l="l" t="t" r="r" b="b"/>
              <a:pathLst>
                <a:path w="7049" h="10056" extrusionOk="0">
                  <a:moveTo>
                    <a:pt x="3814" y="0"/>
                  </a:moveTo>
                  <a:cubicBezTo>
                    <a:pt x="3578" y="0"/>
                    <a:pt x="3342" y="31"/>
                    <a:pt x="3112" y="97"/>
                  </a:cubicBezTo>
                  <a:cubicBezTo>
                    <a:pt x="1810" y="478"/>
                    <a:pt x="937" y="1732"/>
                    <a:pt x="508" y="3018"/>
                  </a:cubicBezTo>
                  <a:cubicBezTo>
                    <a:pt x="64" y="4320"/>
                    <a:pt x="0" y="5717"/>
                    <a:pt x="349" y="7050"/>
                  </a:cubicBezTo>
                  <a:cubicBezTo>
                    <a:pt x="635" y="8050"/>
                    <a:pt x="1365" y="9733"/>
                    <a:pt x="2508" y="10019"/>
                  </a:cubicBezTo>
                  <a:cubicBezTo>
                    <a:pt x="2611" y="10044"/>
                    <a:pt x="2707" y="10055"/>
                    <a:pt x="2796" y="10055"/>
                  </a:cubicBezTo>
                  <a:cubicBezTo>
                    <a:pt x="3968" y="10055"/>
                    <a:pt x="4046" y="8082"/>
                    <a:pt x="3604" y="8082"/>
                  </a:cubicBezTo>
                  <a:cubicBezTo>
                    <a:pt x="4144" y="8082"/>
                    <a:pt x="4604" y="7654"/>
                    <a:pt x="4763" y="7161"/>
                  </a:cubicBezTo>
                  <a:cubicBezTo>
                    <a:pt x="4890" y="6638"/>
                    <a:pt x="4842" y="6098"/>
                    <a:pt x="4620" y="5606"/>
                  </a:cubicBezTo>
                  <a:cubicBezTo>
                    <a:pt x="6080" y="5209"/>
                    <a:pt x="7049" y="3542"/>
                    <a:pt x="6652" y="2081"/>
                  </a:cubicBezTo>
                  <a:cubicBezTo>
                    <a:pt x="6305" y="867"/>
                    <a:pt x="5060" y="0"/>
                    <a:pt x="3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99"/>
            <p:cNvSpPr/>
            <p:nvPr/>
          </p:nvSpPr>
          <p:spPr>
            <a:xfrm>
              <a:off x="2281315" y="2162882"/>
              <a:ext cx="446091" cy="398409"/>
            </a:xfrm>
            <a:custGeom>
              <a:avLst/>
              <a:gdLst/>
              <a:ahLst/>
              <a:cxnLst/>
              <a:rect l="l" t="t" r="r" b="b"/>
              <a:pathLst>
                <a:path w="10399" h="9288" extrusionOk="0">
                  <a:moveTo>
                    <a:pt x="6192" y="0"/>
                  </a:moveTo>
                  <a:lnTo>
                    <a:pt x="0" y="6382"/>
                  </a:lnTo>
                  <a:lnTo>
                    <a:pt x="4557" y="9287"/>
                  </a:lnTo>
                  <a:lnTo>
                    <a:pt x="10399" y="2556"/>
                  </a:lnTo>
                  <a:lnTo>
                    <a:pt x="6192" y="0"/>
                  </a:lnTo>
                  <a:close/>
                </a:path>
              </a:pathLst>
            </a:custGeom>
            <a:solidFill>
              <a:srgbClr val="F4D7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99"/>
            <p:cNvSpPr/>
            <p:nvPr/>
          </p:nvSpPr>
          <p:spPr>
            <a:xfrm>
              <a:off x="2281315" y="2183301"/>
              <a:ext cx="446777" cy="377991"/>
            </a:xfrm>
            <a:custGeom>
              <a:avLst/>
              <a:gdLst/>
              <a:ahLst/>
              <a:cxnLst/>
              <a:rect l="l" t="t" r="r" b="b"/>
              <a:pathLst>
                <a:path w="10415" h="8812" extrusionOk="0">
                  <a:moveTo>
                    <a:pt x="5890" y="1"/>
                  </a:moveTo>
                  <a:lnTo>
                    <a:pt x="0" y="5906"/>
                  </a:lnTo>
                  <a:lnTo>
                    <a:pt x="4557" y="8811"/>
                  </a:lnTo>
                  <a:lnTo>
                    <a:pt x="10414" y="2953"/>
                  </a:lnTo>
                  <a:lnTo>
                    <a:pt x="58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99"/>
            <p:cNvSpPr/>
            <p:nvPr/>
          </p:nvSpPr>
          <p:spPr>
            <a:xfrm>
              <a:off x="2239104" y="2079791"/>
              <a:ext cx="321474" cy="356886"/>
            </a:xfrm>
            <a:custGeom>
              <a:avLst/>
              <a:gdLst/>
              <a:ahLst/>
              <a:cxnLst/>
              <a:rect l="l" t="t" r="r" b="b"/>
              <a:pathLst>
                <a:path w="7494" h="8320" extrusionOk="0">
                  <a:moveTo>
                    <a:pt x="6017" y="1"/>
                  </a:moveTo>
                  <a:lnTo>
                    <a:pt x="0" y="5573"/>
                  </a:lnTo>
                  <a:lnTo>
                    <a:pt x="1143" y="8319"/>
                  </a:lnTo>
                  <a:lnTo>
                    <a:pt x="7033" y="2430"/>
                  </a:lnTo>
                  <a:lnTo>
                    <a:pt x="7493" y="2191"/>
                  </a:lnTo>
                  <a:lnTo>
                    <a:pt x="6620" y="112"/>
                  </a:lnTo>
                  <a:lnTo>
                    <a:pt x="6017" y="1"/>
                  </a:lnTo>
                  <a:close/>
                </a:path>
              </a:pathLst>
            </a:custGeom>
            <a:solidFill>
              <a:srgbClr val="F4D7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99"/>
            <p:cNvSpPr/>
            <p:nvPr/>
          </p:nvSpPr>
          <p:spPr>
            <a:xfrm>
              <a:off x="2239104" y="2066879"/>
              <a:ext cx="301698" cy="373873"/>
            </a:xfrm>
            <a:custGeom>
              <a:avLst/>
              <a:gdLst/>
              <a:ahLst/>
              <a:cxnLst/>
              <a:rect l="l" t="t" r="r" b="b"/>
              <a:pathLst>
                <a:path w="7033" h="8716" extrusionOk="0">
                  <a:moveTo>
                    <a:pt x="5858" y="0"/>
                  </a:moveTo>
                  <a:lnTo>
                    <a:pt x="0" y="5874"/>
                  </a:lnTo>
                  <a:lnTo>
                    <a:pt x="1096" y="8715"/>
                  </a:lnTo>
                  <a:lnTo>
                    <a:pt x="7033" y="2731"/>
                  </a:lnTo>
                  <a:lnTo>
                    <a:pt x="58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99"/>
            <p:cNvSpPr/>
            <p:nvPr/>
          </p:nvSpPr>
          <p:spPr>
            <a:xfrm>
              <a:off x="2741644" y="2844557"/>
              <a:ext cx="75628" cy="72192"/>
            </a:xfrm>
            <a:custGeom>
              <a:avLst/>
              <a:gdLst/>
              <a:ahLst/>
              <a:cxnLst/>
              <a:rect l="l" t="t" r="r" b="b"/>
              <a:pathLst>
                <a:path w="1763" h="1683" fill="none" extrusionOk="0">
                  <a:moveTo>
                    <a:pt x="1" y="0"/>
                  </a:moveTo>
                  <a:lnTo>
                    <a:pt x="1763" y="1683"/>
                  </a:lnTo>
                </a:path>
              </a:pathLst>
            </a:custGeom>
            <a:noFill/>
            <a:ln w="35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99"/>
            <p:cNvSpPr/>
            <p:nvPr/>
          </p:nvSpPr>
          <p:spPr>
            <a:xfrm>
              <a:off x="2177804" y="2803676"/>
              <a:ext cx="9566" cy="129414"/>
            </a:xfrm>
            <a:custGeom>
              <a:avLst/>
              <a:gdLst/>
              <a:ahLst/>
              <a:cxnLst/>
              <a:rect l="l" t="t" r="r" b="b"/>
              <a:pathLst>
                <a:path w="223" h="3017" fill="none" extrusionOk="0">
                  <a:moveTo>
                    <a:pt x="223" y="1"/>
                  </a:moveTo>
                  <a:cubicBezTo>
                    <a:pt x="223" y="1"/>
                    <a:pt x="0" y="874"/>
                    <a:pt x="80" y="3017"/>
                  </a:cubicBezTo>
                </a:path>
              </a:pathLst>
            </a:custGeom>
            <a:noFill/>
            <a:ln w="39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99"/>
            <p:cNvSpPr/>
            <p:nvPr/>
          </p:nvSpPr>
          <p:spPr>
            <a:xfrm>
              <a:off x="1436884" y="1926563"/>
              <a:ext cx="409328" cy="409990"/>
            </a:xfrm>
            <a:custGeom>
              <a:avLst/>
              <a:gdLst/>
              <a:ahLst/>
              <a:cxnLst/>
              <a:rect l="l" t="t" r="r" b="b"/>
              <a:pathLst>
                <a:path w="9542" h="9558" extrusionOk="0">
                  <a:moveTo>
                    <a:pt x="4763" y="1"/>
                  </a:moveTo>
                  <a:cubicBezTo>
                    <a:pt x="2128" y="1"/>
                    <a:pt x="0" y="2128"/>
                    <a:pt x="0" y="4779"/>
                  </a:cubicBezTo>
                  <a:cubicBezTo>
                    <a:pt x="0" y="7414"/>
                    <a:pt x="2128" y="9558"/>
                    <a:pt x="4763" y="9558"/>
                  </a:cubicBezTo>
                  <a:cubicBezTo>
                    <a:pt x="7414" y="9558"/>
                    <a:pt x="9541" y="7414"/>
                    <a:pt x="9541" y="4779"/>
                  </a:cubicBezTo>
                  <a:cubicBezTo>
                    <a:pt x="9541" y="2128"/>
                    <a:pt x="7414" y="1"/>
                    <a:pt x="47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99"/>
            <p:cNvSpPr/>
            <p:nvPr/>
          </p:nvSpPr>
          <p:spPr>
            <a:xfrm>
              <a:off x="1420540" y="1926348"/>
              <a:ext cx="380029" cy="250850"/>
            </a:xfrm>
            <a:custGeom>
              <a:avLst/>
              <a:gdLst/>
              <a:ahLst/>
              <a:cxnLst/>
              <a:rect l="l" t="t" r="r" b="b"/>
              <a:pathLst>
                <a:path w="8859" h="5848" extrusionOk="0">
                  <a:moveTo>
                    <a:pt x="5145" y="0"/>
                  </a:moveTo>
                  <a:cubicBezTo>
                    <a:pt x="4436" y="0"/>
                    <a:pt x="3719" y="157"/>
                    <a:pt x="3048" y="482"/>
                  </a:cubicBezTo>
                  <a:cubicBezTo>
                    <a:pt x="1064" y="1450"/>
                    <a:pt x="0" y="3689"/>
                    <a:pt x="493" y="5848"/>
                  </a:cubicBezTo>
                  <a:cubicBezTo>
                    <a:pt x="937" y="5848"/>
                    <a:pt x="1382" y="5800"/>
                    <a:pt x="1826" y="5737"/>
                  </a:cubicBezTo>
                  <a:cubicBezTo>
                    <a:pt x="4572" y="5276"/>
                    <a:pt x="7065" y="3879"/>
                    <a:pt x="8859" y="1768"/>
                  </a:cubicBezTo>
                  <a:cubicBezTo>
                    <a:pt x="7930" y="618"/>
                    <a:pt x="6552" y="0"/>
                    <a:pt x="5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99"/>
            <p:cNvSpPr/>
            <p:nvPr/>
          </p:nvSpPr>
          <p:spPr>
            <a:xfrm>
              <a:off x="2051128" y="1431496"/>
              <a:ext cx="64046" cy="54906"/>
            </a:xfrm>
            <a:custGeom>
              <a:avLst/>
              <a:gdLst/>
              <a:ahLst/>
              <a:cxnLst/>
              <a:rect l="l" t="t" r="r" b="b"/>
              <a:pathLst>
                <a:path w="1493" h="1280" extrusionOk="0">
                  <a:moveTo>
                    <a:pt x="851" y="0"/>
                  </a:moveTo>
                  <a:cubicBezTo>
                    <a:pt x="697" y="0"/>
                    <a:pt x="541" y="57"/>
                    <a:pt x="413" y="185"/>
                  </a:cubicBezTo>
                  <a:cubicBezTo>
                    <a:pt x="1" y="582"/>
                    <a:pt x="286" y="1280"/>
                    <a:pt x="858" y="1280"/>
                  </a:cubicBezTo>
                  <a:cubicBezTo>
                    <a:pt x="1207" y="1280"/>
                    <a:pt x="1493" y="994"/>
                    <a:pt x="1493" y="645"/>
                  </a:cubicBezTo>
                  <a:cubicBezTo>
                    <a:pt x="1493" y="257"/>
                    <a:pt x="1178" y="0"/>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99"/>
            <p:cNvSpPr/>
            <p:nvPr/>
          </p:nvSpPr>
          <p:spPr>
            <a:xfrm>
              <a:off x="3067191" y="2602576"/>
              <a:ext cx="64046" cy="54734"/>
            </a:xfrm>
            <a:custGeom>
              <a:avLst/>
              <a:gdLst/>
              <a:ahLst/>
              <a:cxnLst/>
              <a:rect l="l" t="t" r="r" b="b"/>
              <a:pathLst>
                <a:path w="1493" h="1276" extrusionOk="0">
                  <a:moveTo>
                    <a:pt x="860" y="1"/>
                  </a:moveTo>
                  <a:cubicBezTo>
                    <a:pt x="703" y="1"/>
                    <a:pt x="543" y="61"/>
                    <a:pt x="413" y="196"/>
                  </a:cubicBezTo>
                  <a:cubicBezTo>
                    <a:pt x="0" y="593"/>
                    <a:pt x="286" y="1276"/>
                    <a:pt x="857" y="1276"/>
                  </a:cubicBezTo>
                  <a:cubicBezTo>
                    <a:pt x="1207" y="1276"/>
                    <a:pt x="1492" y="990"/>
                    <a:pt x="1492" y="641"/>
                  </a:cubicBezTo>
                  <a:cubicBezTo>
                    <a:pt x="1492" y="256"/>
                    <a:pt x="1183"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99"/>
            <p:cNvSpPr/>
            <p:nvPr/>
          </p:nvSpPr>
          <p:spPr>
            <a:xfrm>
              <a:off x="1789627" y="2901353"/>
              <a:ext cx="64046" cy="54906"/>
            </a:xfrm>
            <a:custGeom>
              <a:avLst/>
              <a:gdLst/>
              <a:ahLst/>
              <a:cxnLst/>
              <a:rect l="l" t="t" r="r" b="b"/>
              <a:pathLst>
                <a:path w="1493" h="1280" extrusionOk="0">
                  <a:moveTo>
                    <a:pt x="851" y="0"/>
                  </a:moveTo>
                  <a:cubicBezTo>
                    <a:pt x="697" y="0"/>
                    <a:pt x="541" y="57"/>
                    <a:pt x="413" y="184"/>
                  </a:cubicBezTo>
                  <a:cubicBezTo>
                    <a:pt x="1" y="597"/>
                    <a:pt x="286" y="1280"/>
                    <a:pt x="858" y="1280"/>
                  </a:cubicBezTo>
                  <a:cubicBezTo>
                    <a:pt x="1207" y="1280"/>
                    <a:pt x="1493" y="994"/>
                    <a:pt x="1493" y="645"/>
                  </a:cubicBezTo>
                  <a:cubicBezTo>
                    <a:pt x="1493" y="256"/>
                    <a:pt x="1178" y="0"/>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99"/>
            <p:cNvSpPr/>
            <p:nvPr/>
          </p:nvSpPr>
          <p:spPr>
            <a:xfrm>
              <a:off x="519473" y="1346566"/>
              <a:ext cx="224783" cy="224770"/>
            </a:xfrm>
            <a:custGeom>
              <a:avLst/>
              <a:gdLst/>
              <a:ahLst/>
              <a:cxnLst/>
              <a:rect l="l" t="t" r="r" b="b"/>
              <a:pathLst>
                <a:path w="5240" h="5240" extrusionOk="0">
                  <a:moveTo>
                    <a:pt x="2620" y="1"/>
                  </a:moveTo>
                  <a:cubicBezTo>
                    <a:pt x="1175" y="1"/>
                    <a:pt x="1" y="1175"/>
                    <a:pt x="1" y="2620"/>
                  </a:cubicBezTo>
                  <a:cubicBezTo>
                    <a:pt x="1" y="4065"/>
                    <a:pt x="1175" y="5239"/>
                    <a:pt x="2620" y="5239"/>
                  </a:cubicBezTo>
                  <a:cubicBezTo>
                    <a:pt x="4081" y="5239"/>
                    <a:pt x="5239" y="4065"/>
                    <a:pt x="5239" y="2620"/>
                  </a:cubicBezTo>
                  <a:cubicBezTo>
                    <a:pt x="5239" y="1175"/>
                    <a:pt x="4081" y="1"/>
                    <a:pt x="2620" y="1"/>
                  </a:cubicBezTo>
                  <a:close/>
                </a:path>
              </a:pathLst>
            </a:custGeom>
            <a:solidFill>
              <a:srgbClr val="B8C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99"/>
            <p:cNvSpPr/>
            <p:nvPr/>
          </p:nvSpPr>
          <p:spPr>
            <a:xfrm>
              <a:off x="3272153" y="1926570"/>
              <a:ext cx="180513" cy="135033"/>
            </a:xfrm>
            <a:custGeom>
              <a:avLst/>
              <a:gdLst/>
              <a:ahLst/>
              <a:cxnLst/>
              <a:rect l="l" t="t" r="r" b="b"/>
              <a:pathLst>
                <a:path w="4208" h="3148" extrusionOk="0">
                  <a:moveTo>
                    <a:pt x="2104" y="0"/>
                  </a:moveTo>
                  <a:cubicBezTo>
                    <a:pt x="1703" y="0"/>
                    <a:pt x="1302" y="155"/>
                    <a:pt x="1001" y="464"/>
                  </a:cubicBezTo>
                  <a:cubicBezTo>
                    <a:pt x="1" y="1449"/>
                    <a:pt x="699" y="3147"/>
                    <a:pt x="2096" y="3147"/>
                  </a:cubicBezTo>
                  <a:cubicBezTo>
                    <a:pt x="3509" y="3147"/>
                    <a:pt x="4207" y="1449"/>
                    <a:pt x="3207" y="464"/>
                  </a:cubicBezTo>
                  <a:cubicBezTo>
                    <a:pt x="2906" y="155"/>
                    <a:pt x="2505" y="0"/>
                    <a:pt x="2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99"/>
            <p:cNvSpPr/>
            <p:nvPr/>
          </p:nvSpPr>
          <p:spPr>
            <a:xfrm>
              <a:off x="1209443" y="4346121"/>
              <a:ext cx="67435" cy="8236"/>
            </a:xfrm>
            <a:custGeom>
              <a:avLst/>
              <a:gdLst/>
              <a:ahLst/>
              <a:cxnLst/>
              <a:rect l="l" t="t" r="r" b="b"/>
              <a:pathLst>
                <a:path w="1572" h="192" fill="none" extrusionOk="0">
                  <a:moveTo>
                    <a:pt x="0" y="1"/>
                  </a:moveTo>
                  <a:cubicBezTo>
                    <a:pt x="508" y="159"/>
                    <a:pt x="1048" y="191"/>
                    <a:pt x="1572" y="112"/>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99"/>
            <p:cNvSpPr/>
            <p:nvPr/>
          </p:nvSpPr>
          <p:spPr>
            <a:xfrm>
              <a:off x="1043259" y="4270537"/>
              <a:ext cx="134870" cy="62026"/>
            </a:xfrm>
            <a:custGeom>
              <a:avLst/>
              <a:gdLst/>
              <a:ahLst/>
              <a:cxnLst/>
              <a:rect l="l" t="t" r="r" b="b"/>
              <a:pathLst>
                <a:path w="3144" h="1446" fill="none" extrusionOk="0">
                  <a:moveTo>
                    <a:pt x="1" y="64"/>
                  </a:moveTo>
                  <a:cubicBezTo>
                    <a:pt x="1207" y="1"/>
                    <a:pt x="2160" y="905"/>
                    <a:pt x="3144" y="1445"/>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99"/>
            <p:cNvSpPr/>
            <p:nvPr/>
          </p:nvSpPr>
          <p:spPr>
            <a:xfrm>
              <a:off x="1787611" y="4504110"/>
              <a:ext cx="47016" cy="19775"/>
            </a:xfrm>
            <a:custGeom>
              <a:avLst/>
              <a:gdLst/>
              <a:ahLst/>
              <a:cxnLst/>
              <a:rect l="l" t="t" r="r" b="b"/>
              <a:pathLst>
                <a:path w="1096" h="461" fill="none" extrusionOk="0">
                  <a:moveTo>
                    <a:pt x="0" y="461"/>
                  </a:moveTo>
                  <a:cubicBezTo>
                    <a:pt x="381" y="334"/>
                    <a:pt x="746" y="191"/>
                    <a:pt x="1095" y="1"/>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99"/>
            <p:cNvSpPr/>
            <p:nvPr/>
          </p:nvSpPr>
          <p:spPr>
            <a:xfrm>
              <a:off x="1634382" y="4531350"/>
              <a:ext cx="124660" cy="67474"/>
            </a:xfrm>
            <a:custGeom>
              <a:avLst/>
              <a:gdLst/>
              <a:ahLst/>
              <a:cxnLst/>
              <a:rect l="l" t="t" r="r" b="b"/>
              <a:pathLst>
                <a:path w="2906" h="1573" fill="none" extrusionOk="0">
                  <a:moveTo>
                    <a:pt x="0" y="1572"/>
                  </a:moveTo>
                  <a:cubicBezTo>
                    <a:pt x="667" y="509"/>
                    <a:pt x="1778" y="271"/>
                    <a:pt x="2905" y="1"/>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99"/>
            <p:cNvSpPr/>
            <p:nvPr/>
          </p:nvSpPr>
          <p:spPr>
            <a:xfrm>
              <a:off x="1970096" y="1046215"/>
              <a:ext cx="1449206" cy="224770"/>
            </a:xfrm>
            <a:custGeom>
              <a:avLst/>
              <a:gdLst/>
              <a:ahLst/>
              <a:cxnLst/>
              <a:rect l="l" t="t" r="r" b="b"/>
              <a:pathLst>
                <a:path w="33783" h="5240" extrusionOk="0">
                  <a:moveTo>
                    <a:pt x="2620" y="1"/>
                  </a:moveTo>
                  <a:cubicBezTo>
                    <a:pt x="1175" y="1"/>
                    <a:pt x="1" y="1176"/>
                    <a:pt x="1" y="2620"/>
                  </a:cubicBezTo>
                  <a:cubicBezTo>
                    <a:pt x="1" y="4065"/>
                    <a:pt x="1175" y="5240"/>
                    <a:pt x="2620" y="5240"/>
                  </a:cubicBezTo>
                  <a:lnTo>
                    <a:pt x="31163" y="5240"/>
                  </a:lnTo>
                  <a:cubicBezTo>
                    <a:pt x="32608" y="5240"/>
                    <a:pt x="33783" y="4065"/>
                    <a:pt x="33783" y="2620"/>
                  </a:cubicBezTo>
                  <a:cubicBezTo>
                    <a:pt x="33783" y="1176"/>
                    <a:pt x="32608" y="1"/>
                    <a:pt x="31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99"/>
            <p:cNvSpPr/>
            <p:nvPr/>
          </p:nvSpPr>
          <p:spPr>
            <a:xfrm>
              <a:off x="2141041" y="816073"/>
              <a:ext cx="396373" cy="395663"/>
            </a:xfrm>
            <a:custGeom>
              <a:avLst/>
              <a:gdLst/>
              <a:ahLst/>
              <a:cxnLst/>
              <a:rect l="l" t="t" r="r" b="b"/>
              <a:pathLst>
                <a:path w="9240" h="9224" extrusionOk="0">
                  <a:moveTo>
                    <a:pt x="4620" y="0"/>
                  </a:moveTo>
                  <a:cubicBezTo>
                    <a:pt x="2064" y="0"/>
                    <a:pt x="0" y="2064"/>
                    <a:pt x="0" y="4620"/>
                  </a:cubicBezTo>
                  <a:cubicBezTo>
                    <a:pt x="0" y="7160"/>
                    <a:pt x="2064" y="9224"/>
                    <a:pt x="4620" y="9224"/>
                  </a:cubicBezTo>
                  <a:cubicBezTo>
                    <a:pt x="7176" y="9224"/>
                    <a:pt x="9239" y="7160"/>
                    <a:pt x="9239" y="4620"/>
                  </a:cubicBezTo>
                  <a:cubicBezTo>
                    <a:pt x="9239" y="2064"/>
                    <a:pt x="7176"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99"/>
            <p:cNvSpPr/>
            <p:nvPr/>
          </p:nvSpPr>
          <p:spPr>
            <a:xfrm>
              <a:off x="2884663" y="762923"/>
              <a:ext cx="395687" cy="395706"/>
            </a:xfrm>
            <a:custGeom>
              <a:avLst/>
              <a:gdLst/>
              <a:ahLst/>
              <a:cxnLst/>
              <a:rect l="l" t="t" r="r" b="b"/>
              <a:pathLst>
                <a:path w="9224" h="9225" extrusionOk="0">
                  <a:moveTo>
                    <a:pt x="4620" y="1"/>
                  </a:moveTo>
                  <a:cubicBezTo>
                    <a:pt x="2064" y="1"/>
                    <a:pt x="1" y="2065"/>
                    <a:pt x="1" y="4605"/>
                  </a:cubicBezTo>
                  <a:cubicBezTo>
                    <a:pt x="1" y="7161"/>
                    <a:pt x="2064" y="9224"/>
                    <a:pt x="4620" y="9224"/>
                  </a:cubicBezTo>
                  <a:cubicBezTo>
                    <a:pt x="7160" y="9224"/>
                    <a:pt x="9224" y="7161"/>
                    <a:pt x="9224" y="4605"/>
                  </a:cubicBezTo>
                  <a:cubicBezTo>
                    <a:pt x="9224" y="2065"/>
                    <a:pt x="7160" y="1"/>
                    <a:pt x="4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99"/>
            <p:cNvSpPr/>
            <p:nvPr/>
          </p:nvSpPr>
          <p:spPr>
            <a:xfrm>
              <a:off x="2457021" y="549125"/>
              <a:ext cx="636084" cy="636047"/>
            </a:xfrm>
            <a:custGeom>
              <a:avLst/>
              <a:gdLst/>
              <a:ahLst/>
              <a:cxnLst/>
              <a:rect l="l" t="t" r="r" b="b"/>
              <a:pathLst>
                <a:path w="14828" h="14828" extrusionOk="0">
                  <a:moveTo>
                    <a:pt x="7414" y="0"/>
                  </a:moveTo>
                  <a:cubicBezTo>
                    <a:pt x="3318" y="0"/>
                    <a:pt x="0" y="3318"/>
                    <a:pt x="0" y="7414"/>
                  </a:cubicBezTo>
                  <a:cubicBezTo>
                    <a:pt x="0" y="11510"/>
                    <a:pt x="3318" y="14827"/>
                    <a:pt x="7414" y="14827"/>
                  </a:cubicBezTo>
                  <a:cubicBezTo>
                    <a:pt x="11510" y="14827"/>
                    <a:pt x="14827" y="11510"/>
                    <a:pt x="14827" y="7414"/>
                  </a:cubicBezTo>
                  <a:cubicBezTo>
                    <a:pt x="14827" y="3318"/>
                    <a:pt x="11510" y="0"/>
                    <a:pt x="7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99"/>
            <p:cNvSpPr/>
            <p:nvPr/>
          </p:nvSpPr>
          <p:spPr>
            <a:xfrm>
              <a:off x="2876513" y="1193308"/>
              <a:ext cx="370506" cy="531297"/>
            </a:xfrm>
            <a:custGeom>
              <a:avLst/>
              <a:gdLst/>
              <a:ahLst/>
              <a:cxnLst/>
              <a:rect l="l" t="t" r="r" b="b"/>
              <a:pathLst>
                <a:path w="8637" h="12386" extrusionOk="0">
                  <a:moveTo>
                    <a:pt x="4747" y="1"/>
                  </a:moveTo>
                  <a:lnTo>
                    <a:pt x="3096" y="3620"/>
                  </a:lnTo>
                  <a:cubicBezTo>
                    <a:pt x="2064" y="5875"/>
                    <a:pt x="0" y="8875"/>
                    <a:pt x="2064" y="11177"/>
                  </a:cubicBezTo>
                  <a:cubicBezTo>
                    <a:pt x="2779" y="11977"/>
                    <a:pt x="3769" y="12385"/>
                    <a:pt x="4760" y="12385"/>
                  </a:cubicBezTo>
                  <a:cubicBezTo>
                    <a:pt x="5617" y="12385"/>
                    <a:pt x="6475" y="12081"/>
                    <a:pt x="7160" y="11463"/>
                  </a:cubicBezTo>
                  <a:cubicBezTo>
                    <a:pt x="8636" y="10129"/>
                    <a:pt x="8430" y="8526"/>
                    <a:pt x="7858" y="6970"/>
                  </a:cubicBezTo>
                  <a:cubicBezTo>
                    <a:pt x="7573" y="6224"/>
                    <a:pt x="7223" y="5494"/>
                    <a:pt x="6906" y="4811"/>
                  </a:cubicBezTo>
                  <a:cubicBezTo>
                    <a:pt x="6191" y="3208"/>
                    <a:pt x="5477" y="1604"/>
                    <a:pt x="47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99"/>
            <p:cNvSpPr/>
            <p:nvPr/>
          </p:nvSpPr>
          <p:spPr>
            <a:xfrm>
              <a:off x="2266343" y="2109089"/>
              <a:ext cx="243829" cy="298978"/>
            </a:xfrm>
            <a:custGeom>
              <a:avLst/>
              <a:gdLst/>
              <a:ahLst/>
              <a:cxnLst/>
              <a:rect l="l" t="t" r="r" b="b"/>
              <a:pathLst>
                <a:path w="5684" h="6970" fill="none" extrusionOk="0">
                  <a:moveTo>
                    <a:pt x="4937" y="0"/>
                  </a:moveTo>
                  <a:lnTo>
                    <a:pt x="5683" y="1953"/>
                  </a:lnTo>
                  <a:lnTo>
                    <a:pt x="699" y="6969"/>
                  </a:lnTo>
                  <a:lnTo>
                    <a:pt x="0" y="4937"/>
                  </a:lnTo>
                  <a:close/>
                </a:path>
              </a:pathLst>
            </a:custGeom>
            <a:noFill/>
            <a:ln w="39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99"/>
            <p:cNvSpPr/>
            <p:nvPr/>
          </p:nvSpPr>
          <p:spPr>
            <a:xfrm>
              <a:off x="2333735" y="2231646"/>
              <a:ext cx="346011" cy="299664"/>
            </a:xfrm>
            <a:custGeom>
              <a:avLst/>
              <a:gdLst/>
              <a:ahLst/>
              <a:cxnLst/>
              <a:rect l="l" t="t" r="r" b="b"/>
              <a:pathLst>
                <a:path w="8066" h="6986" fill="none" extrusionOk="0">
                  <a:moveTo>
                    <a:pt x="4747" y="1"/>
                  </a:moveTo>
                  <a:lnTo>
                    <a:pt x="1" y="4700"/>
                  </a:lnTo>
                  <a:lnTo>
                    <a:pt x="3208" y="6986"/>
                  </a:lnTo>
                  <a:lnTo>
                    <a:pt x="8065" y="2080"/>
                  </a:lnTo>
                  <a:close/>
                </a:path>
              </a:pathLst>
            </a:custGeom>
            <a:noFill/>
            <a:ln w="39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99"/>
            <p:cNvSpPr/>
            <p:nvPr/>
          </p:nvSpPr>
          <p:spPr>
            <a:xfrm>
              <a:off x="2567310" y="2301139"/>
              <a:ext cx="43" cy="0"/>
            </a:xfrm>
            <a:custGeom>
              <a:avLst/>
              <a:gdLst/>
              <a:ahLst/>
              <a:cxnLst/>
              <a:rect l="l" t="t" r="r" b="b"/>
              <a:pathLst>
                <a:path w="1" fill="none" extrusionOk="0">
                  <a:moveTo>
                    <a:pt x="1" y="0"/>
                  </a:moveTo>
                  <a:close/>
                </a:path>
              </a:pathLst>
            </a:custGeom>
            <a:noFill/>
            <a:ln w="39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7" name="Google Shape;2307;p99"/>
            <p:cNvGrpSpPr/>
            <p:nvPr/>
          </p:nvGrpSpPr>
          <p:grpSpPr>
            <a:xfrm>
              <a:off x="357455" y="3029566"/>
              <a:ext cx="713703" cy="162023"/>
              <a:chOff x="1326150" y="2631469"/>
              <a:chExt cx="882750" cy="200400"/>
            </a:xfrm>
          </p:grpSpPr>
          <p:sp>
            <p:nvSpPr>
              <p:cNvPr id="2308" name="Google Shape;2308;p99"/>
              <p:cNvSpPr/>
              <p:nvPr/>
            </p:nvSpPr>
            <p:spPr>
              <a:xfrm>
                <a:off x="1326150" y="2631469"/>
                <a:ext cx="200400" cy="20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99"/>
              <p:cNvSpPr/>
              <p:nvPr/>
            </p:nvSpPr>
            <p:spPr>
              <a:xfrm>
                <a:off x="1667325" y="2631469"/>
                <a:ext cx="200400" cy="20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99"/>
              <p:cNvSpPr/>
              <p:nvPr/>
            </p:nvSpPr>
            <p:spPr>
              <a:xfrm>
                <a:off x="2008500" y="2631469"/>
                <a:ext cx="200400" cy="20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14"/>
        <p:cNvGrpSpPr/>
        <p:nvPr/>
      </p:nvGrpSpPr>
      <p:grpSpPr>
        <a:xfrm>
          <a:off x="0" y="0"/>
          <a:ext cx="0" cy="0"/>
          <a:chOff x="0" y="0"/>
          <a:chExt cx="0" cy="0"/>
        </a:xfrm>
      </p:grpSpPr>
      <p:sp>
        <p:nvSpPr>
          <p:cNvPr id="2315" name="Google Shape;2315;p100"/>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배달의민족 주아" panose="02020603020101020101" pitchFamily="18" charset="-127"/>
                <a:ea typeface="배달의민족 주아" panose="02020603020101020101" pitchFamily="18" charset="-127"/>
                <a:cs typeface="Jua"/>
                <a:sym typeface="Jua"/>
              </a:rPr>
              <a:t>느낀점 </a:t>
            </a:r>
            <a:endParaRPr>
              <a:latin typeface="배달의민족 주아" panose="02020603020101020101" pitchFamily="18" charset="-127"/>
              <a:ea typeface="배달의민족 주아" panose="02020603020101020101" pitchFamily="18" charset="-127"/>
              <a:cs typeface="Jua"/>
              <a:sym typeface="Jua"/>
            </a:endParaRPr>
          </a:p>
        </p:txBody>
      </p:sp>
      <p:sp>
        <p:nvSpPr>
          <p:cNvPr id="2316" name="Google Shape;2316;p100"/>
          <p:cNvSpPr txBox="1">
            <a:spLocks noGrp="1"/>
          </p:cNvSpPr>
          <p:nvPr>
            <p:ph type="title" idx="2"/>
          </p:nvPr>
        </p:nvSpPr>
        <p:spPr>
          <a:xfrm>
            <a:off x="235675" y="2355212"/>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a:latin typeface="Jua"/>
                <a:ea typeface="Jua"/>
                <a:cs typeface="Jua"/>
                <a:sym typeface="Jua"/>
              </a:rPr>
              <a:t>강민정</a:t>
            </a:r>
            <a:endParaRPr sz="1900">
              <a:latin typeface="Jua"/>
              <a:ea typeface="Jua"/>
              <a:cs typeface="Jua"/>
              <a:sym typeface="Jua"/>
            </a:endParaRPr>
          </a:p>
        </p:txBody>
      </p:sp>
      <p:sp>
        <p:nvSpPr>
          <p:cNvPr id="2317" name="Google Shape;2317;p100"/>
          <p:cNvSpPr txBox="1">
            <a:spLocks noGrp="1"/>
          </p:cNvSpPr>
          <p:nvPr>
            <p:ph type="subTitle" idx="1"/>
          </p:nvPr>
        </p:nvSpPr>
        <p:spPr>
          <a:xfrm>
            <a:off x="2169200" y="1374200"/>
            <a:ext cx="3924600" cy="142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latin typeface="배달의민족 주아" panose="02020603020101020101" pitchFamily="18" charset="-127"/>
                <a:ea typeface="배달의민족 주아" panose="02020603020101020101" pitchFamily="18" charset="-127"/>
                <a:cs typeface="Jua"/>
                <a:sym typeface="Jua"/>
              </a:rPr>
              <a:t>미리 세워 놓은 가설과 달리 경제적 요인이 우울증에       큰 연관이 없어서  실업률과 한번 더 비교해 보았지만     우울증과 큰 상관관계를 가지지 않아 아쉬웠습니다 ㅠㅠ 끝날때쯤에야 서로의 장점을 알아가고 더 친해진 우리..    다음에 또 만났으면 좋겠어용</a:t>
            </a:r>
            <a:endParaRPr dirty="0">
              <a:latin typeface="배달의민족 주아" panose="02020603020101020101" pitchFamily="18" charset="-127"/>
              <a:ea typeface="배달의민족 주아" panose="02020603020101020101" pitchFamily="18" charset="-127"/>
              <a:cs typeface="Jua"/>
              <a:sym typeface="Jua"/>
            </a:endParaRPr>
          </a:p>
        </p:txBody>
      </p:sp>
      <p:sp>
        <p:nvSpPr>
          <p:cNvPr id="2318" name="Google Shape;2318;p100"/>
          <p:cNvSpPr txBox="1">
            <a:spLocks noGrp="1"/>
          </p:cNvSpPr>
          <p:nvPr>
            <p:ph type="title" idx="5"/>
          </p:nvPr>
        </p:nvSpPr>
        <p:spPr>
          <a:xfrm>
            <a:off x="6328260" y="4035667"/>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배달의민족 주아" panose="02020603020101020101" pitchFamily="18" charset="-127"/>
                <a:ea typeface="배달의민족 주아" panose="02020603020101020101" pitchFamily="18" charset="-127"/>
                <a:cs typeface="Jua"/>
                <a:sym typeface="Jua"/>
              </a:rPr>
              <a:t>김선재</a:t>
            </a:r>
            <a:endParaRPr>
              <a:latin typeface="배달의민족 주아" panose="02020603020101020101" pitchFamily="18" charset="-127"/>
              <a:ea typeface="배달의민족 주아" panose="02020603020101020101" pitchFamily="18" charset="-127"/>
              <a:cs typeface="Jua"/>
              <a:sym typeface="Jua"/>
            </a:endParaRPr>
          </a:p>
        </p:txBody>
      </p:sp>
      <p:sp>
        <p:nvSpPr>
          <p:cNvPr id="2319" name="Google Shape;2319;p100"/>
          <p:cNvSpPr txBox="1">
            <a:spLocks noGrp="1"/>
          </p:cNvSpPr>
          <p:nvPr>
            <p:ph type="subTitle" idx="6"/>
          </p:nvPr>
        </p:nvSpPr>
        <p:spPr>
          <a:xfrm>
            <a:off x="2512376" y="2839512"/>
            <a:ext cx="4294024" cy="1917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latin typeface="배달의민족 주아" panose="02020603020101020101" pitchFamily="18" charset="-127"/>
                <a:ea typeface="배달의민족 주아" panose="02020603020101020101" pitchFamily="18" charset="-127"/>
                <a:cs typeface="Jua"/>
                <a:sym typeface="Jua"/>
              </a:rPr>
              <a:t>생각보다 힘드네요..? 이게 미니면 본프로젝트는..?                 그래도 아주아주 성실하고 다정하고 멋진 팀원분들과             함께하여 즐거웠습니다. 비록 저는 곧 낙동강 오리알이 되겠지만    남은 기간동안 유종의 미를 거두어 보도록 노력하겠습니다.      저희팀은 전처리, 검증, 시각화를 잘했습니다.                         시간 분배도 매우 훌륭했습니다.                                           과제를 수행하며 어려웠던 점은 시각화를 담당한 일원으로서  지도를 구성하는데에 시간이 많이 소요되었던것 같습니다. </a:t>
            </a:r>
            <a:endParaRPr dirty="0">
              <a:latin typeface="배달의민족 주아" panose="02020603020101020101" pitchFamily="18" charset="-127"/>
              <a:ea typeface="배달의민족 주아" panose="02020603020101020101" pitchFamily="18" charset="-127"/>
              <a:cs typeface="Jua"/>
              <a:sym typeface="Jua"/>
            </a:endParaRPr>
          </a:p>
        </p:txBody>
      </p:sp>
      <p:sp>
        <p:nvSpPr>
          <p:cNvPr id="2320" name="Google Shape;2320;p100"/>
          <p:cNvSpPr/>
          <p:nvPr/>
        </p:nvSpPr>
        <p:spPr>
          <a:xfrm>
            <a:off x="889075" y="1374194"/>
            <a:ext cx="969900" cy="96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321" name="Google Shape;2321;p100"/>
          <p:cNvSpPr/>
          <p:nvPr/>
        </p:nvSpPr>
        <p:spPr>
          <a:xfrm>
            <a:off x="6981660" y="3021324"/>
            <a:ext cx="969900" cy="96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grpSp>
        <p:nvGrpSpPr>
          <p:cNvPr id="2322" name="Google Shape;2322;p100"/>
          <p:cNvGrpSpPr/>
          <p:nvPr/>
        </p:nvGrpSpPr>
        <p:grpSpPr>
          <a:xfrm>
            <a:off x="1123205" y="1608312"/>
            <a:ext cx="501640" cy="501664"/>
            <a:chOff x="3707850" y="3163422"/>
            <a:chExt cx="459041" cy="459063"/>
          </a:xfrm>
        </p:grpSpPr>
        <p:sp>
          <p:nvSpPr>
            <p:cNvPr id="2323" name="Google Shape;2323;p100"/>
            <p:cNvSpPr/>
            <p:nvPr/>
          </p:nvSpPr>
          <p:spPr>
            <a:xfrm>
              <a:off x="3779256" y="3406507"/>
              <a:ext cx="316653" cy="145419"/>
            </a:xfrm>
            <a:custGeom>
              <a:avLst/>
              <a:gdLst/>
              <a:ahLst/>
              <a:cxnLst/>
              <a:rect l="l" t="t" r="r" b="b"/>
              <a:pathLst>
                <a:path w="14940" h="6861" extrusionOk="0">
                  <a:moveTo>
                    <a:pt x="1" y="0"/>
                  </a:moveTo>
                  <a:cubicBezTo>
                    <a:pt x="326" y="3836"/>
                    <a:pt x="3553" y="6861"/>
                    <a:pt x="7470" y="6861"/>
                  </a:cubicBezTo>
                  <a:cubicBezTo>
                    <a:pt x="11388" y="6861"/>
                    <a:pt x="14615" y="3836"/>
                    <a:pt x="14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324" name="Google Shape;2324;p100"/>
            <p:cNvSpPr/>
            <p:nvPr/>
          </p:nvSpPr>
          <p:spPr>
            <a:xfrm>
              <a:off x="3707850" y="3163422"/>
              <a:ext cx="459041" cy="459063"/>
            </a:xfrm>
            <a:custGeom>
              <a:avLst/>
              <a:gdLst/>
              <a:ahLst/>
              <a:cxnLst/>
              <a:rect l="l" t="t" r="r" b="b"/>
              <a:pathLst>
                <a:path w="21658" h="21659" extrusionOk="0">
                  <a:moveTo>
                    <a:pt x="7673" y="5623"/>
                  </a:moveTo>
                  <a:lnTo>
                    <a:pt x="7673" y="6902"/>
                  </a:lnTo>
                  <a:lnTo>
                    <a:pt x="6394" y="6902"/>
                  </a:lnTo>
                  <a:lnTo>
                    <a:pt x="6394" y="5623"/>
                  </a:lnTo>
                  <a:close/>
                  <a:moveTo>
                    <a:pt x="15264" y="5623"/>
                  </a:moveTo>
                  <a:lnTo>
                    <a:pt x="15264" y="6902"/>
                  </a:lnTo>
                  <a:lnTo>
                    <a:pt x="13985" y="6902"/>
                  </a:lnTo>
                  <a:lnTo>
                    <a:pt x="13985" y="5623"/>
                  </a:lnTo>
                  <a:close/>
                  <a:moveTo>
                    <a:pt x="19588" y="10211"/>
                  </a:moveTo>
                  <a:lnTo>
                    <a:pt x="19588" y="10840"/>
                  </a:lnTo>
                  <a:cubicBezTo>
                    <a:pt x="19588" y="15671"/>
                    <a:pt x="15670" y="19608"/>
                    <a:pt x="10839" y="19608"/>
                  </a:cubicBezTo>
                  <a:cubicBezTo>
                    <a:pt x="6009" y="19608"/>
                    <a:pt x="2071" y="15671"/>
                    <a:pt x="2071" y="10840"/>
                  </a:cubicBezTo>
                  <a:lnTo>
                    <a:pt x="2071" y="10211"/>
                  </a:lnTo>
                  <a:close/>
                  <a:moveTo>
                    <a:pt x="10839" y="1"/>
                  </a:moveTo>
                  <a:cubicBezTo>
                    <a:pt x="4852" y="1"/>
                    <a:pt x="0" y="4852"/>
                    <a:pt x="0" y="10840"/>
                  </a:cubicBezTo>
                  <a:cubicBezTo>
                    <a:pt x="0" y="16807"/>
                    <a:pt x="4852" y="21658"/>
                    <a:pt x="10839" y="21658"/>
                  </a:cubicBezTo>
                  <a:cubicBezTo>
                    <a:pt x="16807" y="21658"/>
                    <a:pt x="21658" y="16807"/>
                    <a:pt x="21658" y="10840"/>
                  </a:cubicBezTo>
                  <a:cubicBezTo>
                    <a:pt x="21658" y="4852"/>
                    <a:pt x="16807" y="1"/>
                    <a:pt x="10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grpSp>
      <p:sp>
        <p:nvSpPr>
          <p:cNvPr id="2325" name="Google Shape;2325;p100"/>
          <p:cNvSpPr/>
          <p:nvPr/>
        </p:nvSpPr>
        <p:spPr>
          <a:xfrm>
            <a:off x="7240215" y="3281051"/>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101"/>
          <p:cNvSpPr txBox="1">
            <a:spLocks noGrp="1"/>
          </p:cNvSpPr>
          <p:nvPr>
            <p:ph type="title"/>
          </p:nvPr>
        </p:nvSpPr>
        <p:spPr>
          <a:xfrm>
            <a:off x="714300" y="3544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배달의민족 주아" panose="02020603020101020101" pitchFamily="18" charset="-127"/>
                <a:ea typeface="배달의민족 주아" panose="02020603020101020101" pitchFamily="18" charset="-127"/>
                <a:cs typeface="Jua"/>
                <a:sym typeface="Jua"/>
              </a:rPr>
              <a:t>느낀점 </a:t>
            </a:r>
            <a:endParaRPr>
              <a:latin typeface="배달의민족 주아" panose="02020603020101020101" pitchFamily="18" charset="-127"/>
              <a:ea typeface="배달의민족 주아" panose="02020603020101020101" pitchFamily="18" charset="-127"/>
              <a:cs typeface="Jua"/>
              <a:sym typeface="Jua"/>
            </a:endParaRPr>
          </a:p>
        </p:txBody>
      </p:sp>
      <p:sp>
        <p:nvSpPr>
          <p:cNvPr id="2331" name="Google Shape;2331;p101"/>
          <p:cNvSpPr txBox="1">
            <a:spLocks noGrp="1"/>
          </p:cNvSpPr>
          <p:nvPr>
            <p:ph type="title" idx="2"/>
          </p:nvPr>
        </p:nvSpPr>
        <p:spPr>
          <a:xfrm>
            <a:off x="311875" y="2279012"/>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dirty="0">
                <a:latin typeface="배달의민족 주아" panose="02020603020101020101" pitchFamily="18" charset="-127"/>
                <a:ea typeface="배달의민족 주아" panose="02020603020101020101" pitchFamily="18" charset="-127"/>
                <a:cs typeface="Jua"/>
                <a:sym typeface="Jua"/>
              </a:rPr>
              <a:t>방병제</a:t>
            </a:r>
            <a:endParaRPr sz="1900" dirty="0">
              <a:latin typeface="배달의민족 주아" panose="02020603020101020101" pitchFamily="18" charset="-127"/>
              <a:ea typeface="배달의민족 주아" panose="02020603020101020101" pitchFamily="18" charset="-127"/>
              <a:cs typeface="Jua"/>
              <a:sym typeface="Jua"/>
            </a:endParaRPr>
          </a:p>
        </p:txBody>
      </p:sp>
      <p:sp>
        <p:nvSpPr>
          <p:cNvPr id="2332" name="Google Shape;2332;p101"/>
          <p:cNvSpPr txBox="1">
            <a:spLocks noGrp="1"/>
          </p:cNvSpPr>
          <p:nvPr>
            <p:ph type="subTitle" idx="1"/>
          </p:nvPr>
        </p:nvSpPr>
        <p:spPr>
          <a:xfrm>
            <a:off x="2304975" y="1377625"/>
            <a:ext cx="4017000" cy="10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latin typeface="배달의민족 주아" panose="02020603020101020101" pitchFamily="18" charset="-127"/>
                <a:ea typeface="배달의민족 주아" panose="02020603020101020101" pitchFamily="18" charset="-127"/>
                <a:cs typeface="Jua"/>
                <a:sym typeface="Jua"/>
              </a:rPr>
              <a:t>똑똑한 팀원들 덕분에 큰 시행착오 없이 프로젝트가          순조롭게 진행되었던 것 같습니다.</a:t>
            </a:r>
            <a:endParaRPr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Clr>
                <a:schemeClr val="dk1"/>
              </a:buClr>
              <a:buSzPts val="1100"/>
              <a:buFont typeface="Arial"/>
              <a:buNone/>
            </a:pPr>
            <a:r>
              <a:rPr lang="en" dirty="0">
                <a:latin typeface="배달의민족 주아" panose="02020603020101020101" pitchFamily="18" charset="-127"/>
                <a:ea typeface="배달의민족 주아" panose="02020603020101020101" pitchFamily="18" charset="-127"/>
                <a:cs typeface="Jua"/>
                <a:sym typeface="Jua"/>
              </a:rPr>
              <a:t>Raw data를 바탕으로 원하는 데이터를 수업시간에       배운 내용대로 정리하고 분석하는 것이 재밌었습니다.</a:t>
            </a:r>
            <a:endParaRPr dirty="0">
              <a:latin typeface="배달의민족 주아" panose="02020603020101020101" pitchFamily="18" charset="-127"/>
              <a:ea typeface="배달의민족 주아" panose="02020603020101020101" pitchFamily="18" charset="-127"/>
              <a:cs typeface="Jua"/>
              <a:sym typeface="Jua"/>
            </a:endParaRPr>
          </a:p>
        </p:txBody>
      </p:sp>
      <p:sp>
        <p:nvSpPr>
          <p:cNvPr id="2333" name="Google Shape;2333;p101"/>
          <p:cNvSpPr txBox="1">
            <a:spLocks noGrp="1"/>
          </p:cNvSpPr>
          <p:nvPr>
            <p:ph type="title" idx="5"/>
          </p:nvPr>
        </p:nvSpPr>
        <p:spPr>
          <a:xfrm>
            <a:off x="6534000" y="3967087"/>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배달의민족 주아" panose="02020603020101020101" pitchFamily="18" charset="-127"/>
                <a:ea typeface="배달의민족 주아" panose="02020603020101020101" pitchFamily="18" charset="-127"/>
                <a:cs typeface="Jua"/>
                <a:sym typeface="Jua"/>
              </a:rPr>
              <a:t>여정문</a:t>
            </a:r>
            <a:endParaRPr dirty="0">
              <a:latin typeface="배달의민족 주아" panose="02020603020101020101" pitchFamily="18" charset="-127"/>
              <a:ea typeface="배달의민족 주아" panose="02020603020101020101" pitchFamily="18" charset="-127"/>
              <a:cs typeface="Jua"/>
              <a:sym typeface="Jua"/>
            </a:endParaRPr>
          </a:p>
        </p:txBody>
      </p:sp>
      <p:sp>
        <p:nvSpPr>
          <p:cNvPr id="2334" name="Google Shape;2334;p101"/>
          <p:cNvSpPr txBox="1">
            <a:spLocks noGrp="1"/>
          </p:cNvSpPr>
          <p:nvPr>
            <p:ph type="subTitle" idx="6"/>
          </p:nvPr>
        </p:nvSpPr>
        <p:spPr>
          <a:xfrm>
            <a:off x="2682350" y="2768575"/>
            <a:ext cx="4610700" cy="9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배달의민족 주아" panose="02020603020101020101" pitchFamily="18" charset="-127"/>
                <a:ea typeface="배달의민족 주아" panose="02020603020101020101" pitchFamily="18" charset="-127"/>
                <a:cs typeface="Jua"/>
                <a:sym typeface="Jua"/>
              </a:rPr>
              <a:t>모두가 각자 맡은 바 충실했고 또 잘할 수 있는 영역을 선택해서     마무리까지 잘 챙겨주셨습니다..!!</a:t>
            </a:r>
            <a:endParaRPr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1200"/>
              </a:spcBef>
              <a:spcAft>
                <a:spcPts val="0"/>
              </a:spcAft>
              <a:buNone/>
            </a:pPr>
            <a:r>
              <a:rPr lang="en" dirty="0">
                <a:latin typeface="배달의민족 주아" panose="02020603020101020101" pitchFamily="18" charset="-127"/>
                <a:ea typeface="배달의민족 주아" panose="02020603020101020101" pitchFamily="18" charset="-127"/>
                <a:cs typeface="Jua"/>
                <a:sym typeface="Jua"/>
              </a:rPr>
              <a:t>초반에 주제를 바꾸어야 해서 어려움이 있었으나 </a:t>
            </a:r>
            <a:br>
              <a:rPr lang="en" dirty="0">
                <a:latin typeface="배달의민족 주아" panose="02020603020101020101" pitchFamily="18" charset="-127"/>
                <a:ea typeface="배달의민족 주아" panose="02020603020101020101" pitchFamily="18" charset="-127"/>
                <a:cs typeface="Jua"/>
                <a:sym typeface="Jua"/>
              </a:rPr>
            </a:br>
            <a:r>
              <a:rPr lang="en" dirty="0">
                <a:latin typeface="배달의민족 주아" panose="02020603020101020101" pitchFamily="18" charset="-127"/>
                <a:ea typeface="배달의민족 주아" panose="02020603020101020101" pitchFamily="18" charset="-127"/>
                <a:cs typeface="Jua"/>
                <a:sym typeface="Jua"/>
              </a:rPr>
              <a:t>팀원들과 충분한 논의를 통해 모두가 만족하는 주제로 </a:t>
            </a:r>
            <a:br>
              <a:rPr lang="en" dirty="0">
                <a:latin typeface="배달의민족 주아" panose="02020603020101020101" pitchFamily="18" charset="-127"/>
                <a:ea typeface="배달의민족 주아" panose="02020603020101020101" pitchFamily="18" charset="-127"/>
                <a:cs typeface="Jua"/>
                <a:sym typeface="Jua"/>
              </a:rPr>
            </a:br>
            <a:r>
              <a:rPr lang="en" dirty="0">
                <a:latin typeface="배달의민족 주아" panose="02020603020101020101" pitchFamily="18" charset="-127"/>
                <a:ea typeface="배달의민족 주아" panose="02020603020101020101" pitchFamily="18" charset="-127"/>
                <a:cs typeface="Jua"/>
                <a:sym typeface="Jua"/>
              </a:rPr>
              <a:t>프로젝트를 진행할 수 있었습니다.</a:t>
            </a:r>
            <a:endParaRPr dirty="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1200"/>
              </a:spcBef>
              <a:spcAft>
                <a:spcPts val="0"/>
              </a:spcAft>
              <a:buNone/>
            </a:pPr>
            <a:r>
              <a:rPr lang="en" dirty="0">
                <a:latin typeface="배달의민족 주아" panose="02020603020101020101" pitchFamily="18" charset="-127"/>
                <a:ea typeface="배달의민족 주아" panose="02020603020101020101" pitchFamily="18" charset="-127"/>
                <a:cs typeface="Jua"/>
                <a:sym typeface="Jua"/>
              </a:rPr>
              <a:t>다들 수고많으셨고 정말 사..사는동안 많이버시오...</a:t>
            </a:r>
            <a:r>
              <a:rPr lang="en" dirty="0">
                <a:solidFill>
                  <a:schemeClr val="accent3"/>
                </a:solidFill>
                <a:latin typeface="배달의민족 주아" panose="02020603020101020101" pitchFamily="18" charset="-127"/>
                <a:ea typeface="배달의민족 주아" panose="02020603020101020101" pitchFamily="18" charset="-127"/>
                <a:cs typeface="Jua"/>
                <a:sym typeface="Jua"/>
              </a:rPr>
              <a:t>♥</a:t>
            </a:r>
            <a:endParaRPr dirty="0">
              <a:solidFill>
                <a:schemeClr val="accent3"/>
              </a:solidFill>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1200"/>
              </a:spcBef>
              <a:spcAft>
                <a:spcPts val="1200"/>
              </a:spcAft>
              <a:buNone/>
            </a:pPr>
            <a:endParaRPr dirty="0">
              <a:latin typeface="배달의민족 주아" panose="02020603020101020101" pitchFamily="18" charset="-127"/>
              <a:ea typeface="배달의민족 주아" panose="02020603020101020101" pitchFamily="18" charset="-127"/>
              <a:cs typeface="Jua"/>
              <a:sym typeface="Jua"/>
            </a:endParaRPr>
          </a:p>
        </p:txBody>
      </p:sp>
      <p:sp>
        <p:nvSpPr>
          <p:cNvPr id="2335" name="Google Shape;2335;p101"/>
          <p:cNvSpPr/>
          <p:nvPr/>
        </p:nvSpPr>
        <p:spPr>
          <a:xfrm>
            <a:off x="965275" y="1297994"/>
            <a:ext cx="969900" cy="96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336" name="Google Shape;2336;p101"/>
          <p:cNvSpPr/>
          <p:nvPr/>
        </p:nvSpPr>
        <p:spPr>
          <a:xfrm>
            <a:off x="7187400" y="2952744"/>
            <a:ext cx="969900" cy="96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grpSp>
        <p:nvGrpSpPr>
          <p:cNvPr id="2337" name="Google Shape;2337;p101"/>
          <p:cNvGrpSpPr/>
          <p:nvPr/>
        </p:nvGrpSpPr>
        <p:grpSpPr>
          <a:xfrm>
            <a:off x="1199405" y="1532112"/>
            <a:ext cx="501640" cy="501664"/>
            <a:chOff x="3707850" y="3163422"/>
            <a:chExt cx="459041" cy="459063"/>
          </a:xfrm>
        </p:grpSpPr>
        <p:sp>
          <p:nvSpPr>
            <p:cNvPr id="2338" name="Google Shape;2338;p101"/>
            <p:cNvSpPr/>
            <p:nvPr/>
          </p:nvSpPr>
          <p:spPr>
            <a:xfrm>
              <a:off x="3779256" y="3406507"/>
              <a:ext cx="316653" cy="145419"/>
            </a:xfrm>
            <a:custGeom>
              <a:avLst/>
              <a:gdLst/>
              <a:ahLst/>
              <a:cxnLst/>
              <a:rect l="l" t="t" r="r" b="b"/>
              <a:pathLst>
                <a:path w="14940" h="6861" extrusionOk="0">
                  <a:moveTo>
                    <a:pt x="1" y="0"/>
                  </a:moveTo>
                  <a:cubicBezTo>
                    <a:pt x="326" y="3836"/>
                    <a:pt x="3553" y="6861"/>
                    <a:pt x="7470" y="6861"/>
                  </a:cubicBezTo>
                  <a:cubicBezTo>
                    <a:pt x="11388" y="6861"/>
                    <a:pt x="14615" y="3836"/>
                    <a:pt x="14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339" name="Google Shape;2339;p101"/>
            <p:cNvSpPr/>
            <p:nvPr/>
          </p:nvSpPr>
          <p:spPr>
            <a:xfrm>
              <a:off x="3707850" y="3163422"/>
              <a:ext cx="459041" cy="459063"/>
            </a:xfrm>
            <a:custGeom>
              <a:avLst/>
              <a:gdLst/>
              <a:ahLst/>
              <a:cxnLst/>
              <a:rect l="l" t="t" r="r" b="b"/>
              <a:pathLst>
                <a:path w="21658" h="21659" extrusionOk="0">
                  <a:moveTo>
                    <a:pt x="7673" y="5623"/>
                  </a:moveTo>
                  <a:lnTo>
                    <a:pt x="7673" y="6902"/>
                  </a:lnTo>
                  <a:lnTo>
                    <a:pt x="6394" y="6902"/>
                  </a:lnTo>
                  <a:lnTo>
                    <a:pt x="6394" y="5623"/>
                  </a:lnTo>
                  <a:close/>
                  <a:moveTo>
                    <a:pt x="15264" y="5623"/>
                  </a:moveTo>
                  <a:lnTo>
                    <a:pt x="15264" y="6902"/>
                  </a:lnTo>
                  <a:lnTo>
                    <a:pt x="13985" y="6902"/>
                  </a:lnTo>
                  <a:lnTo>
                    <a:pt x="13985" y="5623"/>
                  </a:lnTo>
                  <a:close/>
                  <a:moveTo>
                    <a:pt x="19588" y="10211"/>
                  </a:moveTo>
                  <a:lnTo>
                    <a:pt x="19588" y="10840"/>
                  </a:lnTo>
                  <a:cubicBezTo>
                    <a:pt x="19588" y="15671"/>
                    <a:pt x="15670" y="19608"/>
                    <a:pt x="10839" y="19608"/>
                  </a:cubicBezTo>
                  <a:cubicBezTo>
                    <a:pt x="6009" y="19608"/>
                    <a:pt x="2071" y="15671"/>
                    <a:pt x="2071" y="10840"/>
                  </a:cubicBezTo>
                  <a:lnTo>
                    <a:pt x="2071" y="10211"/>
                  </a:lnTo>
                  <a:close/>
                  <a:moveTo>
                    <a:pt x="10839" y="1"/>
                  </a:moveTo>
                  <a:cubicBezTo>
                    <a:pt x="4852" y="1"/>
                    <a:pt x="0" y="4852"/>
                    <a:pt x="0" y="10840"/>
                  </a:cubicBezTo>
                  <a:cubicBezTo>
                    <a:pt x="0" y="16807"/>
                    <a:pt x="4852" y="21658"/>
                    <a:pt x="10839" y="21658"/>
                  </a:cubicBezTo>
                  <a:cubicBezTo>
                    <a:pt x="16807" y="21658"/>
                    <a:pt x="21658" y="16807"/>
                    <a:pt x="21658" y="10840"/>
                  </a:cubicBezTo>
                  <a:cubicBezTo>
                    <a:pt x="21658" y="4852"/>
                    <a:pt x="16807" y="1"/>
                    <a:pt x="10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grpSp>
      <p:grpSp>
        <p:nvGrpSpPr>
          <p:cNvPr id="2340" name="Google Shape;2340;p101"/>
          <p:cNvGrpSpPr/>
          <p:nvPr/>
        </p:nvGrpSpPr>
        <p:grpSpPr>
          <a:xfrm rot="-4232965">
            <a:off x="7421472" y="3161605"/>
            <a:ext cx="502904" cy="502953"/>
            <a:chOff x="-6689825" y="3992050"/>
            <a:chExt cx="293025" cy="291250"/>
          </a:xfrm>
        </p:grpSpPr>
        <p:sp>
          <p:nvSpPr>
            <p:cNvPr id="2341" name="Google Shape;2341;p101"/>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342" name="Google Shape;2342;p101"/>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343" name="Google Shape;2343;p101"/>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344" name="Google Shape;2344;p101"/>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345" name="Google Shape;2345;p101"/>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346" name="Google Shape;2346;p101"/>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347" name="Google Shape;2347;p101"/>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348" name="Google Shape;2348;p101"/>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349" name="Google Shape;2349;p101"/>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350" name="Google Shape;2350;p101"/>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351" name="Google Shape;2351;p101"/>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sp>
          <p:nvSpPr>
            <p:cNvPr id="2352" name="Google Shape;2352;p101"/>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sp>
        <p:nvSpPr>
          <p:cNvPr id="2357" name="Google Shape;2357;p102"/>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Jua"/>
                <a:ea typeface="Jua"/>
                <a:cs typeface="Jua"/>
                <a:sym typeface="Jua"/>
              </a:rPr>
              <a:t>느낀점</a:t>
            </a:r>
            <a:endParaRPr>
              <a:latin typeface="Jua"/>
              <a:ea typeface="Jua"/>
              <a:cs typeface="Jua"/>
              <a:sym typeface="Jua"/>
            </a:endParaRPr>
          </a:p>
        </p:txBody>
      </p:sp>
      <p:sp>
        <p:nvSpPr>
          <p:cNvPr id="2358" name="Google Shape;2358;p102"/>
          <p:cNvSpPr txBox="1">
            <a:spLocks noGrp="1"/>
          </p:cNvSpPr>
          <p:nvPr>
            <p:ph type="title" idx="2"/>
          </p:nvPr>
        </p:nvSpPr>
        <p:spPr>
          <a:xfrm>
            <a:off x="388075" y="2431412"/>
            <a:ext cx="22767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배달의민족 주아" panose="02020603020101020101" pitchFamily="18" charset="-127"/>
                <a:ea typeface="배달의민족 주아" panose="02020603020101020101" pitchFamily="18" charset="-127"/>
                <a:cs typeface="Jua"/>
                <a:sym typeface="Jua"/>
              </a:rPr>
              <a:t>이새봄</a:t>
            </a:r>
            <a:endParaRPr sz="2000">
              <a:latin typeface="배달의민족 주아" panose="02020603020101020101" pitchFamily="18" charset="-127"/>
              <a:ea typeface="배달의민족 주아" panose="02020603020101020101" pitchFamily="18" charset="-127"/>
              <a:cs typeface="Jua"/>
              <a:sym typeface="Jua"/>
            </a:endParaRPr>
          </a:p>
        </p:txBody>
      </p:sp>
      <p:sp>
        <p:nvSpPr>
          <p:cNvPr id="2359" name="Google Shape;2359;p102"/>
          <p:cNvSpPr txBox="1">
            <a:spLocks noGrp="1"/>
          </p:cNvSpPr>
          <p:nvPr>
            <p:ph type="subTitle" idx="1"/>
          </p:nvPr>
        </p:nvSpPr>
        <p:spPr>
          <a:xfrm>
            <a:off x="2381175" y="1377625"/>
            <a:ext cx="5505600" cy="2916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latin typeface="배달의민족 주아" panose="02020603020101020101" pitchFamily="18" charset="-127"/>
                <a:ea typeface="배달의민족 주아" panose="02020603020101020101" pitchFamily="18" charset="-127"/>
                <a:cs typeface="Jua"/>
                <a:sym typeface="Jua"/>
              </a:rPr>
              <a:t>첫 프로젝트가 끝나서 시원섭섭합니다,,</a:t>
            </a:r>
            <a:endParaRPr dirty="0">
              <a:latin typeface="배달의민족 주아" panose="02020603020101020101" pitchFamily="18" charset="-127"/>
              <a:ea typeface="배달의민족 주아" panose="02020603020101020101" pitchFamily="18" charset="-127"/>
              <a:cs typeface="Jua"/>
              <a:sym typeface="Jua"/>
            </a:endParaRPr>
          </a:p>
          <a:p>
            <a:pPr marL="0" lvl="0" indent="0" algn="l" rtl="0">
              <a:lnSpc>
                <a:spcPct val="115000"/>
              </a:lnSpc>
              <a:spcBef>
                <a:spcPts val="0"/>
              </a:spcBef>
              <a:spcAft>
                <a:spcPts val="0"/>
              </a:spcAft>
              <a:buClr>
                <a:schemeClr val="dk1"/>
              </a:buClr>
              <a:buSzPts val="1100"/>
              <a:buFont typeface="Arial"/>
              <a:buNone/>
            </a:pPr>
            <a:r>
              <a:rPr lang="en" dirty="0">
                <a:latin typeface="배달의민족 주아" panose="02020603020101020101" pitchFamily="18" charset="-127"/>
                <a:ea typeface="배달의민족 주아" panose="02020603020101020101" pitchFamily="18" charset="-127"/>
                <a:cs typeface="Jua"/>
                <a:sym typeface="Jua"/>
              </a:rPr>
              <a:t>먼저 부족한 팀장과 함께 해주신 팀원분들 모두에게 감사하다는 말 </a:t>
            </a:r>
            <a:endParaRPr dirty="0">
              <a:latin typeface="배달의민족 주아" panose="02020603020101020101" pitchFamily="18" charset="-127"/>
              <a:ea typeface="배달의민족 주아" panose="02020603020101020101" pitchFamily="18" charset="-127"/>
              <a:cs typeface="Jua"/>
              <a:sym typeface="Jua"/>
            </a:endParaRPr>
          </a:p>
          <a:p>
            <a:pPr marL="0" lvl="0" indent="0" algn="l" rtl="0">
              <a:lnSpc>
                <a:spcPct val="115000"/>
              </a:lnSpc>
              <a:spcBef>
                <a:spcPts val="0"/>
              </a:spcBef>
              <a:spcAft>
                <a:spcPts val="0"/>
              </a:spcAft>
              <a:buClr>
                <a:schemeClr val="dk1"/>
              </a:buClr>
              <a:buSzPts val="1100"/>
              <a:buFont typeface="Arial"/>
              <a:buNone/>
            </a:pPr>
            <a:r>
              <a:rPr lang="en" dirty="0">
                <a:latin typeface="배달의민족 주아" panose="02020603020101020101" pitchFamily="18" charset="-127"/>
                <a:ea typeface="배달의민족 주아" panose="02020603020101020101" pitchFamily="18" charset="-127"/>
                <a:cs typeface="Jua"/>
                <a:sym typeface="Jua"/>
              </a:rPr>
              <a:t>먼저 전합니다!! 정말 고마웠어요 여러분~!!! 함께해서 영광이었습니다♥</a:t>
            </a:r>
            <a:endParaRPr dirty="0">
              <a:latin typeface="배달의민족 주아" panose="02020603020101020101" pitchFamily="18" charset="-127"/>
              <a:ea typeface="배달의민족 주아" panose="02020603020101020101" pitchFamily="18" charset="-127"/>
              <a:cs typeface="Jua"/>
              <a:sym typeface="Jua"/>
            </a:endParaRPr>
          </a:p>
          <a:p>
            <a:pPr marL="0" lvl="0" indent="0" algn="l" rtl="0">
              <a:lnSpc>
                <a:spcPct val="115000"/>
              </a:lnSpc>
              <a:spcBef>
                <a:spcPts val="0"/>
              </a:spcBef>
              <a:spcAft>
                <a:spcPts val="0"/>
              </a:spcAft>
              <a:buClr>
                <a:schemeClr val="dk1"/>
              </a:buClr>
              <a:buSzPts val="1100"/>
              <a:buFont typeface="Arial"/>
              <a:buNone/>
            </a:pPr>
            <a:r>
              <a:rPr lang="en" dirty="0">
                <a:latin typeface="배달의민족 주아" panose="02020603020101020101" pitchFamily="18" charset="-127"/>
                <a:ea typeface="배달의민족 주아" panose="02020603020101020101" pitchFamily="18" charset="-127"/>
                <a:cs typeface="Jua"/>
                <a:sym typeface="Jua"/>
              </a:rPr>
              <a:t>개인적으로는 새로운 데이터를 찾아 수업시간에 배웠던 내용을 적용해볼 수 있어 재밌었고, 유익했습니다. 또한 더 나아가 새로운 툴을 찾아                                 다양하게 시각화를  해볼 수 있어 흥미로웠어요. </a:t>
            </a:r>
            <a:endParaRPr dirty="0">
              <a:latin typeface="배달의민족 주아" panose="02020603020101020101" pitchFamily="18" charset="-127"/>
              <a:ea typeface="배달의민족 주아" panose="02020603020101020101" pitchFamily="18" charset="-127"/>
              <a:cs typeface="Jua"/>
              <a:sym typeface="Jua"/>
            </a:endParaRPr>
          </a:p>
          <a:p>
            <a:pPr marL="0" lvl="0" indent="0" algn="l" rtl="0">
              <a:lnSpc>
                <a:spcPct val="115000"/>
              </a:lnSpc>
              <a:spcBef>
                <a:spcPts val="0"/>
              </a:spcBef>
              <a:spcAft>
                <a:spcPts val="0"/>
              </a:spcAft>
              <a:buClr>
                <a:schemeClr val="dk1"/>
              </a:buClr>
              <a:buSzPts val="1100"/>
              <a:buFont typeface="Arial"/>
              <a:buNone/>
            </a:pPr>
            <a:r>
              <a:rPr lang="en" dirty="0">
                <a:latin typeface="배달의민족 주아" panose="02020603020101020101" pitchFamily="18" charset="-127"/>
                <a:ea typeface="배달의민족 주아" panose="02020603020101020101" pitchFamily="18" charset="-127"/>
                <a:cs typeface="Jua"/>
                <a:sym typeface="Jua"/>
              </a:rPr>
              <a:t>팀원분들께서 매 회의마다 활발히 의견 내주시고 참여해주셔서 더할 나위 없이    즐거운 팀 프로젝트였습니다. 저희의 초기 가설이 통계 검정 후 모두 기각되었다는 것이 조금은 아쉽지만 이것이 또 데이터와 통계의 매력</a:t>
            </a:r>
            <a:r>
              <a:rPr lang="ko-KR" altLang="en-US" dirty="0">
                <a:latin typeface="배달의민족 주아" panose="02020603020101020101" pitchFamily="18" charset="-127"/>
                <a:ea typeface="배달의민족 주아" panose="02020603020101020101" pitchFamily="18" charset="-127"/>
                <a:cs typeface="Jua"/>
                <a:sym typeface="Jua"/>
              </a:rPr>
              <a:t>이</a:t>
            </a:r>
            <a:r>
              <a:rPr lang="en" dirty="0">
                <a:latin typeface="배달의민족 주아" panose="02020603020101020101" pitchFamily="18" charset="-127"/>
                <a:ea typeface="배달의민족 주아" panose="02020603020101020101" pitchFamily="18" charset="-127"/>
                <a:cs typeface="Jua"/>
                <a:sym typeface="Jua"/>
              </a:rPr>
              <a:t> 아닐까 싶습니다!                1차 프로젝트였던만큼 걱정도 컸지만, 좋은 사람들과 함께 </a:t>
            </a:r>
            <a:endParaRPr dirty="0">
              <a:latin typeface="배달의민족 주아" panose="02020603020101020101" pitchFamily="18" charset="-127"/>
              <a:ea typeface="배달의민족 주아" panose="02020603020101020101" pitchFamily="18" charset="-127"/>
              <a:cs typeface="Jua"/>
              <a:sym typeface="Jua"/>
            </a:endParaRPr>
          </a:p>
          <a:p>
            <a:pPr marL="0" lvl="0" indent="0" algn="l" rtl="0">
              <a:lnSpc>
                <a:spcPct val="115000"/>
              </a:lnSpc>
              <a:spcBef>
                <a:spcPts val="0"/>
              </a:spcBef>
              <a:spcAft>
                <a:spcPts val="0"/>
              </a:spcAft>
              <a:buClr>
                <a:schemeClr val="dk1"/>
              </a:buClr>
              <a:buSzPts val="1100"/>
              <a:buFont typeface="Arial"/>
              <a:buNone/>
            </a:pPr>
            <a:r>
              <a:rPr lang="en" dirty="0">
                <a:latin typeface="배달의민족 주아" panose="02020603020101020101" pitchFamily="18" charset="-127"/>
                <a:ea typeface="배달의민족 주아" panose="02020603020101020101" pitchFamily="18" charset="-127"/>
                <a:cs typeface="Jua"/>
                <a:sym typeface="Jua"/>
              </a:rPr>
              <a:t>만족스러운 마무리 할 수 있게 되어 행운이라고 생각합니다. </a:t>
            </a:r>
            <a:endParaRPr dirty="0">
              <a:latin typeface="배달의민족 주아" panose="02020603020101020101" pitchFamily="18" charset="-127"/>
              <a:ea typeface="배달의민족 주아" panose="02020603020101020101" pitchFamily="18" charset="-127"/>
              <a:cs typeface="Jua"/>
              <a:sym typeface="Jua"/>
            </a:endParaRPr>
          </a:p>
          <a:p>
            <a:pPr marL="0" lvl="0" indent="0" algn="l" rtl="0">
              <a:lnSpc>
                <a:spcPct val="115000"/>
              </a:lnSpc>
              <a:spcBef>
                <a:spcPts val="0"/>
              </a:spcBef>
              <a:spcAft>
                <a:spcPts val="0"/>
              </a:spcAft>
              <a:buClr>
                <a:schemeClr val="dk1"/>
              </a:buClr>
              <a:buSzPts val="1100"/>
              <a:buFont typeface="Arial"/>
              <a:buNone/>
            </a:pPr>
            <a:r>
              <a:rPr lang="en" dirty="0">
                <a:latin typeface="배달의민족 주아" panose="02020603020101020101" pitchFamily="18" charset="-127"/>
                <a:ea typeface="배달의민족 주아" panose="02020603020101020101" pitchFamily="18" charset="-127"/>
                <a:cs typeface="Jua"/>
                <a:sym typeface="Jua"/>
              </a:rPr>
              <a:t>여러분 고마웠고 다음에 기회가 되면 또 만나요~!!!!!!! 감사합니다! : )</a:t>
            </a:r>
            <a:endParaRPr dirty="0">
              <a:latin typeface="배달의민족 주아" panose="02020603020101020101" pitchFamily="18" charset="-127"/>
              <a:ea typeface="배달의민족 주아" panose="02020603020101020101" pitchFamily="18" charset="-127"/>
              <a:cs typeface="Jua"/>
              <a:sym typeface="Jua"/>
            </a:endParaRPr>
          </a:p>
        </p:txBody>
      </p:sp>
      <p:sp>
        <p:nvSpPr>
          <p:cNvPr id="2360" name="Google Shape;2360;p102"/>
          <p:cNvSpPr/>
          <p:nvPr/>
        </p:nvSpPr>
        <p:spPr>
          <a:xfrm>
            <a:off x="1041475" y="1450394"/>
            <a:ext cx="969900" cy="96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배달의민족 주아" panose="02020603020101020101" pitchFamily="18" charset="-127"/>
              <a:ea typeface="배달의민족 주아" panose="02020603020101020101" pitchFamily="18" charset="-127"/>
            </a:endParaRPr>
          </a:p>
        </p:txBody>
      </p:sp>
      <p:grpSp>
        <p:nvGrpSpPr>
          <p:cNvPr id="2361" name="Google Shape;2361;p102"/>
          <p:cNvGrpSpPr/>
          <p:nvPr/>
        </p:nvGrpSpPr>
        <p:grpSpPr>
          <a:xfrm>
            <a:off x="1274964" y="1683850"/>
            <a:ext cx="502908" cy="502929"/>
            <a:chOff x="1535000" y="3223325"/>
            <a:chExt cx="484450" cy="481825"/>
          </a:xfrm>
        </p:grpSpPr>
        <p:sp>
          <p:nvSpPr>
            <p:cNvPr id="2362" name="Google Shape;2362;p10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배달의민족 주아" panose="02020603020101020101" pitchFamily="18" charset="-127"/>
                <a:ea typeface="배달의민족 주아" panose="02020603020101020101" pitchFamily="18" charset="-127"/>
              </a:endParaRPr>
            </a:p>
          </p:txBody>
        </p:sp>
        <p:sp>
          <p:nvSpPr>
            <p:cNvPr id="2363" name="Google Shape;2363;p10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배달의민족 주아" panose="02020603020101020101" pitchFamily="18" charset="-127"/>
                <a:ea typeface="배달의민족 주아" panose="02020603020101020101" pitchFamily="18" charset="-127"/>
              </a:endParaRPr>
            </a:p>
          </p:txBody>
        </p:sp>
        <p:sp>
          <p:nvSpPr>
            <p:cNvPr id="2364" name="Google Shape;2364;p10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배달의민족 주아" panose="02020603020101020101" pitchFamily="18" charset="-127"/>
                <a:ea typeface="배달의민족 주아" panose="02020603020101020101" pitchFamily="18" charset="-127"/>
              </a:endParaRPr>
            </a:p>
          </p:txBody>
        </p:sp>
      </p:grpSp>
      <p:sp>
        <p:nvSpPr>
          <p:cNvPr id="2365" name="Google Shape;2365;p102"/>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48"/>
          <p:cNvSpPr/>
          <p:nvPr/>
        </p:nvSpPr>
        <p:spPr>
          <a:xfrm>
            <a:off x="-1236788" y="1806687"/>
            <a:ext cx="655500" cy="65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8"/>
          <p:cNvSpPr/>
          <p:nvPr/>
        </p:nvSpPr>
        <p:spPr>
          <a:xfrm>
            <a:off x="-1236788" y="2571399"/>
            <a:ext cx="655500" cy="65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8"/>
          <p:cNvSpPr/>
          <p:nvPr/>
        </p:nvSpPr>
        <p:spPr>
          <a:xfrm>
            <a:off x="-1236788" y="3336112"/>
            <a:ext cx="655500" cy="65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8"/>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solidFill>
                  <a:schemeClr val="accent4"/>
                </a:solidFill>
                <a:latin typeface="배달의민족 주아" panose="02020603020101020101" pitchFamily="18" charset="-127"/>
                <a:ea typeface="배달의민족 주아" panose="02020603020101020101" pitchFamily="18" charset="-127"/>
                <a:cs typeface="Jua"/>
                <a:sym typeface="Jua"/>
              </a:rPr>
              <a:t>02</a:t>
            </a:r>
            <a:r>
              <a:rPr lang="en" sz="3100">
                <a:latin typeface="배달의민족 주아" panose="02020603020101020101" pitchFamily="18" charset="-127"/>
                <a:ea typeface="배달의민족 주아" panose="02020603020101020101" pitchFamily="18" charset="-127"/>
                <a:cs typeface="Jua"/>
                <a:sym typeface="Jua"/>
              </a:rPr>
              <a:t>  팀 구성 및 역할</a:t>
            </a:r>
            <a:endParaRPr sz="3100">
              <a:latin typeface="배달의민족 주아" panose="02020603020101020101" pitchFamily="18" charset="-127"/>
              <a:ea typeface="배달의민족 주아" panose="02020603020101020101" pitchFamily="18" charset="-127"/>
              <a:cs typeface="Jua"/>
              <a:sym typeface="Jua"/>
            </a:endParaRPr>
          </a:p>
        </p:txBody>
      </p:sp>
      <p:grpSp>
        <p:nvGrpSpPr>
          <p:cNvPr id="1303" name="Google Shape;1303;p48"/>
          <p:cNvGrpSpPr/>
          <p:nvPr/>
        </p:nvGrpSpPr>
        <p:grpSpPr>
          <a:xfrm>
            <a:off x="-1099062" y="3467925"/>
            <a:ext cx="380053" cy="391849"/>
            <a:chOff x="528050" y="3573900"/>
            <a:chExt cx="380053" cy="391849"/>
          </a:xfrm>
        </p:grpSpPr>
        <p:sp>
          <p:nvSpPr>
            <p:cNvPr id="1304" name="Google Shape;1304;p48"/>
            <p:cNvSpPr/>
            <p:nvPr/>
          </p:nvSpPr>
          <p:spPr>
            <a:xfrm>
              <a:off x="605155" y="3573900"/>
              <a:ext cx="250818" cy="71266"/>
            </a:xfrm>
            <a:custGeom>
              <a:avLst/>
              <a:gdLst/>
              <a:ahLst/>
              <a:cxnLst/>
              <a:rect l="l" t="t" r="r" b="b"/>
              <a:pathLst>
                <a:path w="13865" h="3939" extrusionOk="0">
                  <a:moveTo>
                    <a:pt x="1807" y="1"/>
                  </a:moveTo>
                  <a:cubicBezTo>
                    <a:pt x="813" y="1"/>
                    <a:pt x="1" y="813"/>
                    <a:pt x="1" y="1807"/>
                  </a:cubicBezTo>
                  <a:lnTo>
                    <a:pt x="1" y="2640"/>
                  </a:lnTo>
                  <a:cubicBezTo>
                    <a:pt x="1" y="3350"/>
                    <a:pt x="590" y="3939"/>
                    <a:pt x="1300" y="3939"/>
                  </a:cubicBezTo>
                  <a:lnTo>
                    <a:pt x="12545" y="3939"/>
                  </a:lnTo>
                  <a:cubicBezTo>
                    <a:pt x="13276" y="3939"/>
                    <a:pt x="13864" y="3350"/>
                    <a:pt x="13864" y="2640"/>
                  </a:cubicBezTo>
                  <a:lnTo>
                    <a:pt x="13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8"/>
            <p:cNvSpPr/>
            <p:nvPr/>
          </p:nvSpPr>
          <p:spPr>
            <a:xfrm>
              <a:off x="557792" y="3693249"/>
              <a:ext cx="24259" cy="61352"/>
            </a:xfrm>
            <a:custGeom>
              <a:avLst/>
              <a:gdLst/>
              <a:ahLst/>
              <a:cxnLst/>
              <a:rect l="l" t="t" r="r" b="b"/>
              <a:pathLst>
                <a:path w="1341" h="3391" extrusionOk="0">
                  <a:moveTo>
                    <a:pt x="1340" y="1"/>
                  </a:moveTo>
                  <a:cubicBezTo>
                    <a:pt x="569" y="163"/>
                    <a:pt x="1" y="873"/>
                    <a:pt x="1" y="1685"/>
                  </a:cubicBezTo>
                  <a:cubicBezTo>
                    <a:pt x="1" y="2518"/>
                    <a:pt x="569" y="3208"/>
                    <a:pt x="1340" y="3390"/>
                  </a:cubicBezTo>
                  <a:cubicBezTo>
                    <a:pt x="1340" y="3350"/>
                    <a:pt x="1340" y="3309"/>
                    <a:pt x="1340" y="3269"/>
                  </a:cubicBezTo>
                  <a:lnTo>
                    <a:pt x="1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a:off x="854129" y="3693249"/>
              <a:ext cx="24259" cy="61352"/>
            </a:xfrm>
            <a:custGeom>
              <a:avLst/>
              <a:gdLst/>
              <a:ahLst/>
              <a:cxnLst/>
              <a:rect l="l" t="t" r="r" b="b"/>
              <a:pathLst>
                <a:path w="1341" h="3391" extrusionOk="0">
                  <a:moveTo>
                    <a:pt x="1" y="1"/>
                  </a:moveTo>
                  <a:lnTo>
                    <a:pt x="1" y="3269"/>
                  </a:lnTo>
                  <a:cubicBezTo>
                    <a:pt x="1" y="3309"/>
                    <a:pt x="1" y="3350"/>
                    <a:pt x="1" y="3390"/>
                  </a:cubicBezTo>
                  <a:cubicBezTo>
                    <a:pt x="772" y="3208"/>
                    <a:pt x="1340" y="2518"/>
                    <a:pt x="1340" y="1685"/>
                  </a:cubicBezTo>
                  <a:cubicBezTo>
                    <a:pt x="1340" y="873"/>
                    <a:pt x="772" y="16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8"/>
            <p:cNvSpPr/>
            <p:nvPr/>
          </p:nvSpPr>
          <p:spPr>
            <a:xfrm>
              <a:off x="528050" y="3848582"/>
              <a:ext cx="380053" cy="117167"/>
            </a:xfrm>
            <a:custGeom>
              <a:avLst/>
              <a:gdLst/>
              <a:ahLst/>
              <a:cxnLst/>
              <a:rect l="l" t="t" r="r" b="b"/>
              <a:pathLst>
                <a:path w="21009" h="6476" extrusionOk="0">
                  <a:moveTo>
                    <a:pt x="3492" y="1"/>
                  </a:moveTo>
                  <a:cubicBezTo>
                    <a:pt x="1563" y="1"/>
                    <a:pt x="0" y="1563"/>
                    <a:pt x="0" y="3471"/>
                  </a:cubicBezTo>
                  <a:lnTo>
                    <a:pt x="0" y="6475"/>
                  </a:lnTo>
                  <a:lnTo>
                    <a:pt x="21008" y="6475"/>
                  </a:lnTo>
                  <a:lnTo>
                    <a:pt x="21008" y="3471"/>
                  </a:lnTo>
                  <a:cubicBezTo>
                    <a:pt x="21008" y="1563"/>
                    <a:pt x="19446" y="1"/>
                    <a:pt x="17517" y="1"/>
                  </a:cubicBezTo>
                  <a:lnTo>
                    <a:pt x="15812" y="1"/>
                  </a:lnTo>
                  <a:cubicBezTo>
                    <a:pt x="15122" y="691"/>
                    <a:pt x="14331" y="1218"/>
                    <a:pt x="13437" y="1604"/>
                  </a:cubicBezTo>
                  <a:cubicBezTo>
                    <a:pt x="12504" y="1990"/>
                    <a:pt x="11509" y="2193"/>
                    <a:pt x="10494" y="2193"/>
                  </a:cubicBezTo>
                  <a:cubicBezTo>
                    <a:pt x="9500" y="2193"/>
                    <a:pt x="8505" y="1990"/>
                    <a:pt x="7571" y="1604"/>
                  </a:cubicBezTo>
                  <a:cubicBezTo>
                    <a:pt x="6678" y="1218"/>
                    <a:pt x="5887" y="691"/>
                    <a:pt x="5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p:nvPr/>
          </p:nvSpPr>
          <p:spPr>
            <a:xfrm>
              <a:off x="678606" y="3781390"/>
              <a:ext cx="78963" cy="29382"/>
            </a:xfrm>
            <a:custGeom>
              <a:avLst/>
              <a:gdLst/>
              <a:ahLst/>
              <a:cxnLst/>
              <a:rect l="l" t="t" r="r" b="b"/>
              <a:pathLst>
                <a:path w="4365" h="1624" extrusionOk="0">
                  <a:moveTo>
                    <a:pt x="0" y="0"/>
                  </a:moveTo>
                  <a:cubicBezTo>
                    <a:pt x="285" y="934"/>
                    <a:pt x="1157" y="1624"/>
                    <a:pt x="2172" y="1624"/>
                  </a:cubicBezTo>
                  <a:cubicBezTo>
                    <a:pt x="3208" y="1624"/>
                    <a:pt x="4080" y="934"/>
                    <a:pt x="4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8"/>
            <p:cNvSpPr/>
            <p:nvPr/>
          </p:nvSpPr>
          <p:spPr>
            <a:xfrm>
              <a:off x="605155" y="3661680"/>
              <a:ext cx="225836" cy="203450"/>
            </a:xfrm>
            <a:custGeom>
              <a:avLst/>
              <a:gdLst/>
              <a:ahLst/>
              <a:cxnLst/>
              <a:rect l="l" t="t" r="r" b="b"/>
              <a:pathLst>
                <a:path w="12484" h="11245" extrusionOk="0">
                  <a:moveTo>
                    <a:pt x="5400" y="2355"/>
                  </a:moveTo>
                  <a:lnTo>
                    <a:pt x="5400" y="3613"/>
                  </a:lnTo>
                  <a:lnTo>
                    <a:pt x="2437" y="3613"/>
                  </a:lnTo>
                  <a:lnTo>
                    <a:pt x="2437" y="2355"/>
                  </a:lnTo>
                  <a:close/>
                  <a:moveTo>
                    <a:pt x="10048" y="2355"/>
                  </a:moveTo>
                  <a:lnTo>
                    <a:pt x="10048" y="3613"/>
                  </a:lnTo>
                  <a:lnTo>
                    <a:pt x="7085" y="3613"/>
                  </a:lnTo>
                  <a:lnTo>
                    <a:pt x="7085" y="2355"/>
                  </a:lnTo>
                  <a:close/>
                  <a:moveTo>
                    <a:pt x="9784" y="5338"/>
                  </a:moveTo>
                  <a:lnTo>
                    <a:pt x="9784" y="5988"/>
                  </a:lnTo>
                  <a:cubicBezTo>
                    <a:pt x="9784" y="7936"/>
                    <a:pt x="8181" y="9520"/>
                    <a:pt x="6232" y="9520"/>
                  </a:cubicBezTo>
                  <a:cubicBezTo>
                    <a:pt x="4284" y="9520"/>
                    <a:pt x="2701" y="7936"/>
                    <a:pt x="2701" y="5988"/>
                  </a:cubicBezTo>
                  <a:lnTo>
                    <a:pt x="2701" y="5338"/>
                  </a:lnTo>
                  <a:close/>
                  <a:moveTo>
                    <a:pt x="1" y="0"/>
                  </a:moveTo>
                  <a:lnTo>
                    <a:pt x="1" y="5014"/>
                  </a:lnTo>
                  <a:cubicBezTo>
                    <a:pt x="1" y="8464"/>
                    <a:pt x="2802" y="11245"/>
                    <a:pt x="6232" y="11245"/>
                  </a:cubicBezTo>
                  <a:cubicBezTo>
                    <a:pt x="9683" y="11245"/>
                    <a:pt x="12484" y="8464"/>
                    <a:pt x="12484" y="5014"/>
                  </a:cubicBezTo>
                  <a:lnTo>
                    <a:pt x="12484" y="365"/>
                  </a:lnTo>
                  <a:lnTo>
                    <a:pt x="1300" y="365"/>
                  </a:lnTo>
                  <a:cubicBezTo>
                    <a:pt x="833" y="365"/>
                    <a:pt x="387" y="22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48"/>
          <p:cNvGrpSpPr/>
          <p:nvPr/>
        </p:nvGrpSpPr>
        <p:grpSpPr>
          <a:xfrm>
            <a:off x="-1099050" y="2703250"/>
            <a:ext cx="380053" cy="391800"/>
            <a:chOff x="299463" y="2809225"/>
            <a:chExt cx="380053" cy="391800"/>
          </a:xfrm>
        </p:grpSpPr>
        <p:sp>
          <p:nvSpPr>
            <p:cNvPr id="1311" name="Google Shape;1311;p48"/>
            <p:cNvSpPr/>
            <p:nvPr/>
          </p:nvSpPr>
          <p:spPr>
            <a:xfrm>
              <a:off x="329202" y="2809225"/>
              <a:ext cx="320555" cy="258144"/>
            </a:xfrm>
            <a:custGeom>
              <a:avLst/>
              <a:gdLst/>
              <a:ahLst/>
              <a:cxnLst/>
              <a:rect l="l" t="t" r="r" b="b"/>
              <a:pathLst>
                <a:path w="17720" h="14270" extrusionOk="0">
                  <a:moveTo>
                    <a:pt x="3918" y="0"/>
                  </a:moveTo>
                  <a:cubicBezTo>
                    <a:pt x="1766" y="0"/>
                    <a:pt x="0" y="1766"/>
                    <a:pt x="0" y="3917"/>
                  </a:cubicBezTo>
                  <a:lnTo>
                    <a:pt x="0" y="14269"/>
                  </a:lnTo>
                  <a:cubicBezTo>
                    <a:pt x="569" y="14026"/>
                    <a:pt x="1198" y="13904"/>
                    <a:pt x="1847" y="13904"/>
                  </a:cubicBezTo>
                  <a:lnTo>
                    <a:pt x="3288" y="13904"/>
                  </a:lnTo>
                  <a:cubicBezTo>
                    <a:pt x="2436" y="12727"/>
                    <a:pt x="1969" y="11326"/>
                    <a:pt x="1969" y="9865"/>
                  </a:cubicBezTo>
                  <a:lnTo>
                    <a:pt x="1969" y="3735"/>
                  </a:lnTo>
                  <a:lnTo>
                    <a:pt x="7551" y="3735"/>
                  </a:lnTo>
                  <a:cubicBezTo>
                    <a:pt x="7734" y="3735"/>
                    <a:pt x="7896" y="3654"/>
                    <a:pt x="8018" y="3532"/>
                  </a:cubicBezTo>
                  <a:cubicBezTo>
                    <a:pt x="8160" y="3410"/>
                    <a:pt x="8221" y="3227"/>
                    <a:pt x="8221" y="3065"/>
                  </a:cubicBezTo>
                  <a:lnTo>
                    <a:pt x="8221" y="2395"/>
                  </a:lnTo>
                  <a:lnTo>
                    <a:pt x="9499" y="2395"/>
                  </a:lnTo>
                  <a:lnTo>
                    <a:pt x="9499" y="3045"/>
                  </a:lnTo>
                  <a:cubicBezTo>
                    <a:pt x="9499" y="3430"/>
                    <a:pt x="9804" y="3735"/>
                    <a:pt x="10169" y="3735"/>
                  </a:cubicBezTo>
                  <a:lnTo>
                    <a:pt x="15731" y="3735"/>
                  </a:lnTo>
                  <a:lnTo>
                    <a:pt x="15731" y="9804"/>
                  </a:lnTo>
                  <a:cubicBezTo>
                    <a:pt x="15731" y="11326"/>
                    <a:pt x="15244" y="12747"/>
                    <a:pt x="14391" y="13904"/>
                  </a:cubicBezTo>
                  <a:lnTo>
                    <a:pt x="15873" y="13904"/>
                  </a:lnTo>
                  <a:cubicBezTo>
                    <a:pt x="16522" y="13904"/>
                    <a:pt x="17131" y="14026"/>
                    <a:pt x="17720" y="14269"/>
                  </a:cubicBezTo>
                  <a:lnTo>
                    <a:pt x="17720" y="3917"/>
                  </a:lnTo>
                  <a:cubicBezTo>
                    <a:pt x="17720" y="1766"/>
                    <a:pt x="15954" y="0"/>
                    <a:pt x="13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8"/>
            <p:cNvSpPr/>
            <p:nvPr/>
          </p:nvSpPr>
          <p:spPr>
            <a:xfrm>
              <a:off x="299463" y="3083513"/>
              <a:ext cx="380053" cy="117513"/>
            </a:xfrm>
            <a:custGeom>
              <a:avLst/>
              <a:gdLst/>
              <a:ahLst/>
              <a:cxnLst/>
              <a:rect l="l" t="t" r="r" b="b"/>
              <a:pathLst>
                <a:path w="21009" h="6496" extrusionOk="0">
                  <a:moveTo>
                    <a:pt x="3491" y="0"/>
                  </a:moveTo>
                  <a:cubicBezTo>
                    <a:pt x="1563" y="0"/>
                    <a:pt x="0" y="1563"/>
                    <a:pt x="0" y="3492"/>
                  </a:cubicBezTo>
                  <a:lnTo>
                    <a:pt x="0" y="6496"/>
                  </a:lnTo>
                  <a:lnTo>
                    <a:pt x="21008" y="6496"/>
                  </a:lnTo>
                  <a:lnTo>
                    <a:pt x="21008" y="3492"/>
                  </a:lnTo>
                  <a:cubicBezTo>
                    <a:pt x="21008" y="1563"/>
                    <a:pt x="19445" y="0"/>
                    <a:pt x="17517" y="0"/>
                  </a:cubicBezTo>
                  <a:lnTo>
                    <a:pt x="14838" y="0"/>
                  </a:lnTo>
                  <a:cubicBezTo>
                    <a:pt x="13660" y="995"/>
                    <a:pt x="12138" y="1563"/>
                    <a:pt x="10494" y="1563"/>
                  </a:cubicBezTo>
                  <a:cubicBezTo>
                    <a:pt x="8890" y="1563"/>
                    <a:pt x="7368" y="1015"/>
                    <a:pt x="6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8"/>
            <p:cNvSpPr/>
            <p:nvPr/>
          </p:nvSpPr>
          <p:spPr>
            <a:xfrm>
              <a:off x="387939" y="2890361"/>
              <a:ext cx="203078" cy="198664"/>
            </a:xfrm>
            <a:custGeom>
              <a:avLst/>
              <a:gdLst/>
              <a:ahLst/>
              <a:cxnLst/>
              <a:rect l="l" t="t" r="r" b="b"/>
              <a:pathLst>
                <a:path w="11226" h="10982" extrusionOk="0">
                  <a:moveTo>
                    <a:pt x="1888" y="2721"/>
                  </a:moveTo>
                  <a:lnTo>
                    <a:pt x="4852" y="3106"/>
                  </a:lnTo>
                  <a:lnTo>
                    <a:pt x="4690" y="4365"/>
                  </a:lnTo>
                  <a:lnTo>
                    <a:pt x="1726" y="3979"/>
                  </a:lnTo>
                  <a:lnTo>
                    <a:pt x="1888" y="2721"/>
                  </a:lnTo>
                  <a:close/>
                  <a:moveTo>
                    <a:pt x="9338" y="2721"/>
                  </a:moveTo>
                  <a:lnTo>
                    <a:pt x="9500" y="3979"/>
                  </a:lnTo>
                  <a:lnTo>
                    <a:pt x="6537" y="4365"/>
                  </a:lnTo>
                  <a:lnTo>
                    <a:pt x="6374" y="3106"/>
                  </a:lnTo>
                  <a:lnTo>
                    <a:pt x="9338" y="2721"/>
                  </a:lnTo>
                  <a:close/>
                  <a:moveTo>
                    <a:pt x="8506" y="6983"/>
                  </a:moveTo>
                  <a:lnTo>
                    <a:pt x="8506" y="8242"/>
                  </a:lnTo>
                  <a:lnTo>
                    <a:pt x="2700" y="8242"/>
                  </a:lnTo>
                  <a:lnTo>
                    <a:pt x="2700" y="6983"/>
                  </a:lnTo>
                  <a:close/>
                  <a:moveTo>
                    <a:pt x="5603" y="1"/>
                  </a:moveTo>
                  <a:cubicBezTo>
                    <a:pt x="5258" y="326"/>
                    <a:pt x="4791" y="508"/>
                    <a:pt x="4304" y="508"/>
                  </a:cubicBezTo>
                  <a:lnTo>
                    <a:pt x="1" y="508"/>
                  </a:lnTo>
                  <a:lnTo>
                    <a:pt x="1" y="5380"/>
                  </a:lnTo>
                  <a:cubicBezTo>
                    <a:pt x="1" y="6861"/>
                    <a:pt x="589" y="8282"/>
                    <a:pt x="1645" y="9338"/>
                  </a:cubicBezTo>
                  <a:cubicBezTo>
                    <a:pt x="2700" y="10393"/>
                    <a:pt x="4121" y="10982"/>
                    <a:pt x="5603" y="10982"/>
                  </a:cubicBezTo>
                  <a:cubicBezTo>
                    <a:pt x="8708" y="10982"/>
                    <a:pt x="11225" y="8445"/>
                    <a:pt x="11225" y="5319"/>
                  </a:cubicBezTo>
                  <a:lnTo>
                    <a:pt x="11225" y="508"/>
                  </a:lnTo>
                  <a:lnTo>
                    <a:pt x="6922" y="508"/>
                  </a:lnTo>
                  <a:cubicBezTo>
                    <a:pt x="6415" y="508"/>
                    <a:pt x="5948" y="326"/>
                    <a:pt x="5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314" name="Google Shape;1314;p48"/>
          <p:cNvGraphicFramePr/>
          <p:nvPr>
            <p:extLst>
              <p:ext uri="{D42A27DB-BD31-4B8C-83A1-F6EECF244321}">
                <p14:modId xmlns:p14="http://schemas.microsoft.com/office/powerpoint/2010/main" val="3409670050"/>
              </p:ext>
            </p:extLst>
          </p:nvPr>
        </p:nvGraphicFramePr>
        <p:xfrm>
          <a:off x="1044988" y="1305460"/>
          <a:ext cx="7337550" cy="3302475"/>
        </p:xfrm>
        <a:graphic>
          <a:graphicData uri="http://schemas.openxmlformats.org/drawingml/2006/table">
            <a:tbl>
              <a:tblPr>
                <a:noFill/>
                <a:tableStyleId>{42B7B6F0-727F-40CE-B935-A871AD7E5C9A}</a:tableStyleId>
              </a:tblPr>
              <a:tblGrid>
                <a:gridCol w="2445850">
                  <a:extLst>
                    <a:ext uri="{9D8B030D-6E8A-4147-A177-3AD203B41FA5}">
                      <a16:colId xmlns:a16="http://schemas.microsoft.com/office/drawing/2014/main" val="20000"/>
                    </a:ext>
                  </a:extLst>
                </a:gridCol>
                <a:gridCol w="2445850">
                  <a:extLst>
                    <a:ext uri="{9D8B030D-6E8A-4147-A177-3AD203B41FA5}">
                      <a16:colId xmlns:a16="http://schemas.microsoft.com/office/drawing/2014/main" val="20001"/>
                    </a:ext>
                  </a:extLst>
                </a:gridCol>
                <a:gridCol w="2445850">
                  <a:extLst>
                    <a:ext uri="{9D8B030D-6E8A-4147-A177-3AD203B41FA5}">
                      <a16:colId xmlns:a16="http://schemas.microsoft.com/office/drawing/2014/main" val="20002"/>
                    </a:ext>
                  </a:extLst>
                </a:gridCol>
              </a:tblGrid>
              <a:tr h="550725">
                <a:tc>
                  <a:txBody>
                    <a:bodyPr/>
                    <a:lstStyle/>
                    <a:p>
                      <a:pPr marL="0" lvl="0" indent="0" algn="ctr" rtl="0">
                        <a:spcBef>
                          <a:spcPts val="0"/>
                        </a:spcBef>
                        <a:spcAft>
                          <a:spcPts val="0"/>
                        </a:spcAft>
                        <a:buNone/>
                      </a:pPr>
                      <a:r>
                        <a:rPr lang="en" sz="2000" b="1">
                          <a:solidFill>
                            <a:schemeClr val="dk1"/>
                          </a:solidFill>
                          <a:latin typeface="배달의민족 주아" panose="02020603020101020101" pitchFamily="18" charset="-127"/>
                          <a:ea typeface="배달의민족 주아" panose="02020603020101020101" pitchFamily="18" charset="-127"/>
                          <a:cs typeface="Jua"/>
                          <a:sym typeface="Jua"/>
                        </a:rPr>
                        <a:t>이름</a:t>
                      </a:r>
                      <a:endParaRPr sz="2000" b="1">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BED2F7"/>
                    </a:solidFill>
                  </a:tcPr>
                </a:tc>
                <a:tc>
                  <a:txBody>
                    <a:bodyPr/>
                    <a:lstStyle/>
                    <a:p>
                      <a:pPr marL="0" lvl="0" indent="0" algn="ctr" rtl="0">
                        <a:spcBef>
                          <a:spcPts val="0"/>
                        </a:spcBef>
                        <a:spcAft>
                          <a:spcPts val="0"/>
                        </a:spcAft>
                        <a:buNone/>
                      </a:pPr>
                      <a:r>
                        <a:rPr lang="en" sz="2000" b="1" dirty="0">
                          <a:solidFill>
                            <a:schemeClr val="dk1"/>
                          </a:solidFill>
                          <a:latin typeface="배달의민족 주아" panose="02020603020101020101" pitchFamily="18" charset="-127"/>
                          <a:ea typeface="배달의민족 주아" panose="02020603020101020101" pitchFamily="18" charset="-127"/>
                          <a:cs typeface="Jua"/>
                          <a:sym typeface="Jua"/>
                        </a:rPr>
                        <a:t>데이터 수집과 전처리</a:t>
                      </a:r>
                      <a:endParaRPr sz="2000" b="1" dirty="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BED2F7"/>
                    </a:solidFill>
                  </a:tcPr>
                </a:tc>
                <a:tc>
                  <a:txBody>
                    <a:bodyPr/>
                    <a:lstStyle/>
                    <a:p>
                      <a:pPr marL="0" lvl="0" indent="0" algn="ctr" rtl="0">
                        <a:spcBef>
                          <a:spcPts val="0"/>
                        </a:spcBef>
                        <a:spcAft>
                          <a:spcPts val="0"/>
                        </a:spcAft>
                        <a:buNone/>
                      </a:pPr>
                      <a:r>
                        <a:rPr lang="en" sz="2000" b="1">
                          <a:solidFill>
                            <a:schemeClr val="dk1"/>
                          </a:solidFill>
                          <a:latin typeface="배달의민족 주아" panose="02020603020101020101" pitchFamily="18" charset="-127"/>
                          <a:ea typeface="배달의민족 주아" panose="02020603020101020101" pitchFamily="18" charset="-127"/>
                          <a:cs typeface="Jua"/>
                          <a:sym typeface="Jua"/>
                        </a:rPr>
                        <a:t>기타 역할</a:t>
                      </a:r>
                      <a:endParaRPr sz="2000" b="1">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BED2F7"/>
                    </a:solidFill>
                  </a:tcPr>
                </a:tc>
                <a:extLst>
                  <a:ext uri="{0D108BD9-81ED-4DB2-BD59-A6C34878D82A}">
                    <a16:rowId xmlns:a16="http://schemas.microsoft.com/office/drawing/2014/main" val="10000"/>
                  </a:ext>
                </a:extLst>
              </a:tr>
              <a:tr h="550725">
                <a:tc>
                  <a:txBody>
                    <a:bodyPr/>
                    <a:lstStyle/>
                    <a:p>
                      <a:pPr marL="0" lvl="0" indent="0" algn="ctr" rtl="0">
                        <a:spcBef>
                          <a:spcPts val="0"/>
                        </a:spcBef>
                        <a:spcAft>
                          <a:spcPts val="0"/>
                        </a:spcAft>
                        <a:buNone/>
                      </a:pPr>
                      <a:r>
                        <a:rPr lang="en" sz="1600">
                          <a:solidFill>
                            <a:schemeClr val="dk1"/>
                          </a:solidFill>
                          <a:latin typeface="배달의민족 주아" panose="02020603020101020101" pitchFamily="18" charset="-127"/>
                          <a:ea typeface="배달의민족 주아" panose="02020603020101020101" pitchFamily="18" charset="-127"/>
                          <a:cs typeface="Jua"/>
                          <a:sym typeface="Jua"/>
                        </a:rPr>
                        <a:t>강민정</a:t>
                      </a:r>
                      <a:endParaRPr sz="16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600">
                          <a:solidFill>
                            <a:schemeClr val="dk1"/>
                          </a:solidFill>
                          <a:latin typeface="배달의민족 주아" panose="02020603020101020101" pitchFamily="18" charset="-127"/>
                          <a:ea typeface="배달의민족 주아" panose="02020603020101020101" pitchFamily="18" charset="-127"/>
                          <a:cs typeface="Jua"/>
                          <a:sym typeface="Jua"/>
                        </a:rPr>
                        <a:t>건강보험료</a:t>
                      </a:r>
                      <a:endParaRPr sz="16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600">
                          <a:solidFill>
                            <a:schemeClr val="dk1"/>
                          </a:solidFill>
                          <a:latin typeface="배달의민족 주아" panose="02020603020101020101" pitchFamily="18" charset="-127"/>
                          <a:ea typeface="배달의민족 주아" panose="02020603020101020101" pitchFamily="18" charset="-127"/>
                          <a:cs typeface="Jua"/>
                          <a:sym typeface="Jua"/>
                        </a:rPr>
                        <a:t>데이터 검정</a:t>
                      </a:r>
                      <a:endParaRPr sz="16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48850">
                <a:tc>
                  <a:txBody>
                    <a:bodyPr/>
                    <a:lstStyle/>
                    <a:p>
                      <a:pPr marL="0" lvl="0" indent="0" algn="ctr" rtl="0">
                        <a:spcBef>
                          <a:spcPts val="0"/>
                        </a:spcBef>
                        <a:spcAft>
                          <a:spcPts val="0"/>
                        </a:spcAft>
                        <a:buNone/>
                      </a:pPr>
                      <a:r>
                        <a:rPr lang="en" sz="1600">
                          <a:solidFill>
                            <a:schemeClr val="dk1"/>
                          </a:solidFill>
                          <a:latin typeface="배달의민족 주아" panose="02020603020101020101" pitchFamily="18" charset="-127"/>
                          <a:ea typeface="배달의민족 주아" panose="02020603020101020101" pitchFamily="18" charset="-127"/>
                          <a:cs typeface="Jua"/>
                          <a:sym typeface="Jua"/>
                        </a:rPr>
                        <a:t>김선재</a:t>
                      </a:r>
                      <a:endParaRPr sz="16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600">
                          <a:solidFill>
                            <a:schemeClr val="dk1"/>
                          </a:solidFill>
                          <a:latin typeface="배달의민족 주아" panose="02020603020101020101" pitchFamily="18" charset="-127"/>
                          <a:ea typeface="배달의민족 주아" panose="02020603020101020101" pitchFamily="18" charset="-127"/>
                          <a:cs typeface="Jua"/>
                          <a:sym typeface="Jua"/>
                        </a:rPr>
                        <a:t>정신의료기관 진단 현황</a:t>
                      </a:r>
                      <a:endParaRPr sz="16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600">
                          <a:solidFill>
                            <a:schemeClr val="dk1"/>
                          </a:solidFill>
                          <a:latin typeface="배달의민족 주아" panose="02020603020101020101" pitchFamily="18" charset="-127"/>
                          <a:ea typeface="배달의민족 주아" panose="02020603020101020101" pitchFamily="18" charset="-127"/>
                          <a:cs typeface="Jua"/>
                          <a:sym typeface="Jua"/>
                        </a:rPr>
                        <a:t>데이터 시각화</a:t>
                      </a:r>
                      <a:endParaRPr sz="16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50725">
                <a:tc>
                  <a:txBody>
                    <a:bodyPr/>
                    <a:lstStyle/>
                    <a:p>
                      <a:pPr marL="0" lvl="0" indent="0" algn="ctr" rtl="0">
                        <a:spcBef>
                          <a:spcPts val="0"/>
                        </a:spcBef>
                        <a:spcAft>
                          <a:spcPts val="0"/>
                        </a:spcAft>
                        <a:buNone/>
                      </a:pPr>
                      <a:r>
                        <a:rPr lang="en" sz="1600">
                          <a:solidFill>
                            <a:schemeClr val="dk1"/>
                          </a:solidFill>
                          <a:latin typeface="배달의민족 주아" panose="02020603020101020101" pitchFamily="18" charset="-127"/>
                          <a:ea typeface="배달의민족 주아" panose="02020603020101020101" pitchFamily="18" charset="-127"/>
                          <a:cs typeface="Jua"/>
                          <a:sym typeface="Jua"/>
                        </a:rPr>
                        <a:t>방병제</a:t>
                      </a:r>
                      <a:endParaRPr sz="16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600">
                          <a:solidFill>
                            <a:schemeClr val="dk1"/>
                          </a:solidFill>
                          <a:latin typeface="배달의민족 주아" panose="02020603020101020101" pitchFamily="18" charset="-127"/>
                          <a:ea typeface="배달의민족 주아" panose="02020603020101020101" pitchFamily="18" charset="-127"/>
                          <a:cs typeface="Jua"/>
                          <a:sym typeface="Jua"/>
                        </a:rPr>
                        <a:t>건강보험료</a:t>
                      </a:r>
                      <a:endParaRPr sz="16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600">
                          <a:solidFill>
                            <a:schemeClr val="dk1"/>
                          </a:solidFill>
                          <a:latin typeface="배달의민족 주아" panose="02020603020101020101" pitchFamily="18" charset="-127"/>
                          <a:ea typeface="배달의민족 주아" panose="02020603020101020101" pitchFamily="18" charset="-127"/>
                          <a:cs typeface="Jua"/>
                          <a:sym typeface="Jua"/>
                        </a:rPr>
                        <a:t>데이터 검정</a:t>
                      </a:r>
                      <a:endParaRPr sz="16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50725">
                <a:tc>
                  <a:txBody>
                    <a:bodyPr/>
                    <a:lstStyle/>
                    <a:p>
                      <a:pPr marL="0" lvl="0" indent="0" algn="ctr" rtl="0">
                        <a:spcBef>
                          <a:spcPts val="0"/>
                        </a:spcBef>
                        <a:spcAft>
                          <a:spcPts val="0"/>
                        </a:spcAft>
                        <a:buNone/>
                      </a:pPr>
                      <a:r>
                        <a:rPr lang="en" sz="1600">
                          <a:solidFill>
                            <a:schemeClr val="dk1"/>
                          </a:solidFill>
                          <a:latin typeface="배달의민족 주아" panose="02020603020101020101" pitchFamily="18" charset="-127"/>
                          <a:ea typeface="배달의민족 주아" panose="02020603020101020101" pitchFamily="18" charset="-127"/>
                          <a:cs typeface="Jua"/>
                          <a:sym typeface="Jua"/>
                        </a:rPr>
                        <a:t>여정문</a:t>
                      </a:r>
                      <a:endParaRPr sz="16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600">
                          <a:solidFill>
                            <a:schemeClr val="dk1"/>
                          </a:solidFill>
                          <a:latin typeface="배달의민족 주아" panose="02020603020101020101" pitchFamily="18" charset="-127"/>
                          <a:ea typeface="배달의민족 주아" panose="02020603020101020101" pitchFamily="18" charset="-127"/>
                          <a:cs typeface="Jua"/>
                          <a:sym typeface="Jua"/>
                        </a:rPr>
                        <a:t>정신건강검사 결과</a:t>
                      </a:r>
                      <a:endParaRPr sz="16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600">
                          <a:solidFill>
                            <a:schemeClr val="dk1"/>
                          </a:solidFill>
                          <a:latin typeface="배달의민족 주아" panose="02020603020101020101" pitchFamily="18" charset="-127"/>
                          <a:ea typeface="배달의민족 주아" panose="02020603020101020101" pitchFamily="18" charset="-127"/>
                          <a:cs typeface="Jua"/>
                          <a:sym typeface="Jua"/>
                        </a:rPr>
                        <a:t>데이터 시각화</a:t>
                      </a:r>
                      <a:endParaRPr sz="16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550725">
                <a:tc>
                  <a:txBody>
                    <a:bodyPr/>
                    <a:lstStyle/>
                    <a:p>
                      <a:pPr marL="0" lvl="0" indent="0" algn="ctr" rtl="0">
                        <a:spcBef>
                          <a:spcPts val="0"/>
                        </a:spcBef>
                        <a:spcAft>
                          <a:spcPts val="0"/>
                        </a:spcAft>
                        <a:buNone/>
                      </a:pPr>
                      <a:r>
                        <a:rPr lang="en" sz="1600">
                          <a:solidFill>
                            <a:schemeClr val="dk1"/>
                          </a:solidFill>
                          <a:latin typeface="배달의민족 주아" panose="02020603020101020101" pitchFamily="18" charset="-127"/>
                          <a:ea typeface="배달의민족 주아" panose="02020603020101020101" pitchFamily="18" charset="-127"/>
                          <a:cs typeface="Jua"/>
                          <a:sym typeface="Jua"/>
                        </a:rPr>
                        <a:t>이새봄</a:t>
                      </a:r>
                      <a:endParaRPr sz="16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600">
                          <a:solidFill>
                            <a:schemeClr val="dk1"/>
                          </a:solidFill>
                          <a:latin typeface="배달의민족 주아" panose="02020603020101020101" pitchFamily="18" charset="-127"/>
                          <a:ea typeface="배달의민족 주아" panose="02020603020101020101" pitchFamily="18" charset="-127"/>
                          <a:cs typeface="Jua"/>
                          <a:sym typeface="Jua"/>
                        </a:rPr>
                        <a:t>정신건강검사 결과</a:t>
                      </a:r>
                      <a:endParaRPr sz="16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600" dirty="0">
                          <a:solidFill>
                            <a:schemeClr val="dk1"/>
                          </a:solidFill>
                          <a:latin typeface="배달의민족 주아" panose="02020603020101020101" pitchFamily="18" charset="-127"/>
                          <a:ea typeface="배달의민족 주아" panose="02020603020101020101" pitchFamily="18" charset="-127"/>
                          <a:cs typeface="Jua"/>
                          <a:sym typeface="Jua"/>
                        </a:rPr>
                        <a:t>데이터 시각화</a:t>
                      </a:r>
                      <a:endParaRPr sz="1600" dirty="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grpSp>
        <p:nvGrpSpPr>
          <p:cNvPr id="1315" name="Google Shape;1315;p48"/>
          <p:cNvGrpSpPr/>
          <p:nvPr/>
        </p:nvGrpSpPr>
        <p:grpSpPr>
          <a:xfrm>
            <a:off x="-1099050" y="1938925"/>
            <a:ext cx="380053" cy="391454"/>
            <a:chOff x="-1341186" y="3301337"/>
            <a:chExt cx="380053" cy="391454"/>
          </a:xfrm>
        </p:grpSpPr>
        <p:sp>
          <p:nvSpPr>
            <p:cNvPr id="1316" name="Google Shape;1316;p48"/>
            <p:cNvSpPr/>
            <p:nvPr/>
          </p:nvSpPr>
          <p:spPr>
            <a:xfrm>
              <a:off x="-1311447" y="3301337"/>
              <a:ext cx="320573" cy="258144"/>
            </a:xfrm>
            <a:custGeom>
              <a:avLst/>
              <a:gdLst/>
              <a:ahLst/>
              <a:cxnLst/>
              <a:rect l="l" t="t" r="r" b="b"/>
              <a:pathLst>
                <a:path w="17721" h="14270" extrusionOk="0">
                  <a:moveTo>
                    <a:pt x="3918" y="0"/>
                  </a:moveTo>
                  <a:cubicBezTo>
                    <a:pt x="1746" y="0"/>
                    <a:pt x="1" y="1746"/>
                    <a:pt x="1" y="3918"/>
                  </a:cubicBezTo>
                  <a:lnTo>
                    <a:pt x="1" y="14269"/>
                  </a:lnTo>
                  <a:cubicBezTo>
                    <a:pt x="569" y="14026"/>
                    <a:pt x="1198" y="13884"/>
                    <a:pt x="1848" y="13884"/>
                  </a:cubicBezTo>
                  <a:lnTo>
                    <a:pt x="3289" y="13884"/>
                  </a:lnTo>
                  <a:cubicBezTo>
                    <a:pt x="2437" y="12727"/>
                    <a:pt x="1970" y="11326"/>
                    <a:pt x="1970" y="9845"/>
                  </a:cubicBezTo>
                  <a:lnTo>
                    <a:pt x="1970" y="3715"/>
                  </a:lnTo>
                  <a:lnTo>
                    <a:pt x="7552" y="3715"/>
                  </a:lnTo>
                  <a:cubicBezTo>
                    <a:pt x="7734" y="3715"/>
                    <a:pt x="7897" y="3654"/>
                    <a:pt x="8018" y="3512"/>
                  </a:cubicBezTo>
                  <a:cubicBezTo>
                    <a:pt x="8140" y="3390"/>
                    <a:pt x="8221" y="3228"/>
                    <a:pt x="8221" y="3045"/>
                  </a:cubicBezTo>
                  <a:lnTo>
                    <a:pt x="8221" y="2395"/>
                  </a:lnTo>
                  <a:lnTo>
                    <a:pt x="9480" y="2395"/>
                  </a:lnTo>
                  <a:lnTo>
                    <a:pt x="9480" y="3045"/>
                  </a:lnTo>
                  <a:cubicBezTo>
                    <a:pt x="9480" y="3410"/>
                    <a:pt x="9784" y="3715"/>
                    <a:pt x="10170" y="3715"/>
                  </a:cubicBezTo>
                  <a:lnTo>
                    <a:pt x="15731" y="3715"/>
                  </a:lnTo>
                  <a:lnTo>
                    <a:pt x="15731" y="9784"/>
                  </a:lnTo>
                  <a:cubicBezTo>
                    <a:pt x="15731" y="11326"/>
                    <a:pt x="15224" y="12747"/>
                    <a:pt x="14392" y="13884"/>
                  </a:cubicBezTo>
                  <a:lnTo>
                    <a:pt x="15874" y="13884"/>
                  </a:lnTo>
                  <a:cubicBezTo>
                    <a:pt x="16503" y="13884"/>
                    <a:pt x="17132" y="14026"/>
                    <a:pt x="17721" y="14269"/>
                  </a:cubicBezTo>
                  <a:lnTo>
                    <a:pt x="17721" y="3918"/>
                  </a:lnTo>
                  <a:cubicBezTo>
                    <a:pt x="17721" y="1746"/>
                    <a:pt x="15955" y="0"/>
                    <a:pt x="137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8"/>
            <p:cNvSpPr/>
            <p:nvPr/>
          </p:nvSpPr>
          <p:spPr>
            <a:xfrm>
              <a:off x="-1341186" y="3575640"/>
              <a:ext cx="380053" cy="117151"/>
            </a:xfrm>
            <a:custGeom>
              <a:avLst/>
              <a:gdLst/>
              <a:ahLst/>
              <a:cxnLst/>
              <a:rect l="l" t="t" r="r" b="b"/>
              <a:pathLst>
                <a:path w="21009" h="6476" extrusionOk="0">
                  <a:moveTo>
                    <a:pt x="3492" y="0"/>
                  </a:moveTo>
                  <a:cubicBezTo>
                    <a:pt x="1564" y="0"/>
                    <a:pt x="1" y="1563"/>
                    <a:pt x="1" y="3492"/>
                  </a:cubicBezTo>
                  <a:lnTo>
                    <a:pt x="1" y="6475"/>
                  </a:lnTo>
                  <a:lnTo>
                    <a:pt x="21009" y="6475"/>
                  </a:lnTo>
                  <a:lnTo>
                    <a:pt x="21009" y="3492"/>
                  </a:lnTo>
                  <a:cubicBezTo>
                    <a:pt x="21009" y="1563"/>
                    <a:pt x="19446" y="0"/>
                    <a:pt x="17518" y="0"/>
                  </a:cubicBezTo>
                  <a:lnTo>
                    <a:pt x="14838" y="0"/>
                  </a:lnTo>
                  <a:cubicBezTo>
                    <a:pt x="13661" y="975"/>
                    <a:pt x="12139" y="1563"/>
                    <a:pt x="10495" y="1563"/>
                  </a:cubicBezTo>
                  <a:cubicBezTo>
                    <a:pt x="8891" y="1563"/>
                    <a:pt x="7348" y="1015"/>
                    <a:pt x="6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8"/>
            <p:cNvSpPr/>
            <p:nvPr/>
          </p:nvSpPr>
          <p:spPr>
            <a:xfrm>
              <a:off x="-1252694" y="3382477"/>
              <a:ext cx="202698" cy="198303"/>
            </a:xfrm>
            <a:custGeom>
              <a:avLst/>
              <a:gdLst/>
              <a:ahLst/>
              <a:cxnLst/>
              <a:rect l="l" t="t" r="r" b="b"/>
              <a:pathLst>
                <a:path w="11205" h="10962" extrusionOk="0">
                  <a:moveTo>
                    <a:pt x="1888" y="2701"/>
                  </a:moveTo>
                  <a:lnTo>
                    <a:pt x="4852" y="3086"/>
                  </a:lnTo>
                  <a:lnTo>
                    <a:pt x="4669" y="4345"/>
                  </a:lnTo>
                  <a:lnTo>
                    <a:pt x="1726" y="3959"/>
                  </a:lnTo>
                  <a:lnTo>
                    <a:pt x="1888" y="2701"/>
                  </a:lnTo>
                  <a:close/>
                  <a:moveTo>
                    <a:pt x="9337" y="2701"/>
                  </a:moveTo>
                  <a:lnTo>
                    <a:pt x="9500" y="3959"/>
                  </a:lnTo>
                  <a:lnTo>
                    <a:pt x="6536" y="4345"/>
                  </a:lnTo>
                  <a:lnTo>
                    <a:pt x="6374" y="3086"/>
                  </a:lnTo>
                  <a:lnTo>
                    <a:pt x="9337" y="2701"/>
                  </a:lnTo>
                  <a:close/>
                  <a:moveTo>
                    <a:pt x="6780" y="5705"/>
                  </a:moveTo>
                  <a:cubicBezTo>
                    <a:pt x="7835" y="5705"/>
                    <a:pt x="8688" y="6557"/>
                    <a:pt x="8688" y="7592"/>
                  </a:cubicBezTo>
                  <a:cubicBezTo>
                    <a:pt x="8688" y="8648"/>
                    <a:pt x="7835" y="9500"/>
                    <a:pt x="6780" y="9500"/>
                  </a:cubicBezTo>
                  <a:lnTo>
                    <a:pt x="4425" y="9500"/>
                  </a:lnTo>
                  <a:cubicBezTo>
                    <a:pt x="3390" y="9500"/>
                    <a:pt x="2538" y="8648"/>
                    <a:pt x="2538" y="7592"/>
                  </a:cubicBezTo>
                  <a:cubicBezTo>
                    <a:pt x="2538" y="6557"/>
                    <a:pt x="3390" y="5705"/>
                    <a:pt x="4425" y="5705"/>
                  </a:cubicBezTo>
                  <a:close/>
                  <a:moveTo>
                    <a:pt x="5603" y="1"/>
                  </a:moveTo>
                  <a:cubicBezTo>
                    <a:pt x="5258" y="326"/>
                    <a:pt x="4791" y="488"/>
                    <a:pt x="4304" y="488"/>
                  </a:cubicBezTo>
                  <a:lnTo>
                    <a:pt x="0" y="488"/>
                  </a:lnTo>
                  <a:lnTo>
                    <a:pt x="0" y="5360"/>
                  </a:lnTo>
                  <a:cubicBezTo>
                    <a:pt x="0" y="6862"/>
                    <a:pt x="589" y="8262"/>
                    <a:pt x="1645" y="9338"/>
                  </a:cubicBezTo>
                  <a:cubicBezTo>
                    <a:pt x="2700" y="10393"/>
                    <a:pt x="4101" y="10962"/>
                    <a:pt x="5603" y="10962"/>
                  </a:cubicBezTo>
                  <a:cubicBezTo>
                    <a:pt x="8708" y="10962"/>
                    <a:pt x="11205" y="8424"/>
                    <a:pt x="11205" y="5299"/>
                  </a:cubicBezTo>
                  <a:lnTo>
                    <a:pt x="11205" y="488"/>
                  </a:lnTo>
                  <a:lnTo>
                    <a:pt x="6922" y="488"/>
                  </a:lnTo>
                  <a:cubicBezTo>
                    <a:pt x="6414" y="488"/>
                    <a:pt x="5948" y="305"/>
                    <a:pt x="5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8"/>
            <p:cNvSpPr/>
            <p:nvPr/>
          </p:nvSpPr>
          <p:spPr>
            <a:xfrm>
              <a:off x="-1184028" y="3508448"/>
              <a:ext cx="65377" cy="23137"/>
            </a:xfrm>
            <a:custGeom>
              <a:avLst/>
              <a:gdLst/>
              <a:ahLst/>
              <a:cxnLst/>
              <a:rect l="l" t="t" r="r" b="b"/>
              <a:pathLst>
                <a:path w="3614" h="1279" extrusionOk="0">
                  <a:moveTo>
                    <a:pt x="629" y="0"/>
                  </a:moveTo>
                  <a:cubicBezTo>
                    <a:pt x="284" y="0"/>
                    <a:pt x="0" y="284"/>
                    <a:pt x="0" y="629"/>
                  </a:cubicBezTo>
                  <a:cubicBezTo>
                    <a:pt x="0" y="995"/>
                    <a:pt x="284" y="1279"/>
                    <a:pt x="629" y="1279"/>
                  </a:cubicBezTo>
                  <a:lnTo>
                    <a:pt x="2984" y="1279"/>
                  </a:lnTo>
                  <a:cubicBezTo>
                    <a:pt x="3329" y="1279"/>
                    <a:pt x="3613" y="995"/>
                    <a:pt x="3613" y="629"/>
                  </a:cubicBezTo>
                  <a:cubicBezTo>
                    <a:pt x="3613" y="284"/>
                    <a:pt x="3329" y="0"/>
                    <a:pt x="2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49"/>
          <p:cNvSpPr txBox="1">
            <a:spLocks noGrp="1"/>
          </p:cNvSpPr>
          <p:nvPr>
            <p:ph type="title"/>
          </p:nvPr>
        </p:nvSpPr>
        <p:spPr>
          <a:xfrm>
            <a:off x="3613335" y="2272450"/>
            <a:ext cx="48774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배달의민족 주아" panose="02020603020101020101" pitchFamily="18" charset="-127"/>
                <a:ea typeface="배달의민족 주아" panose="02020603020101020101" pitchFamily="18" charset="-127"/>
                <a:cs typeface="Jua"/>
                <a:sym typeface="Jua"/>
              </a:rPr>
              <a:t>수행절차 및 방법</a:t>
            </a:r>
            <a:endParaRPr dirty="0">
              <a:latin typeface="배달의민족 주아" panose="02020603020101020101" pitchFamily="18" charset="-127"/>
              <a:ea typeface="배달의민족 주아" panose="02020603020101020101" pitchFamily="18" charset="-127"/>
              <a:cs typeface="Jua"/>
              <a:sym typeface="Jua"/>
            </a:endParaRPr>
          </a:p>
        </p:txBody>
      </p:sp>
      <p:sp>
        <p:nvSpPr>
          <p:cNvPr id="1325" name="Google Shape;1325;p49"/>
          <p:cNvSpPr txBox="1">
            <a:spLocks noGrp="1"/>
          </p:cNvSpPr>
          <p:nvPr>
            <p:ph type="title" idx="2"/>
          </p:nvPr>
        </p:nvSpPr>
        <p:spPr>
          <a:xfrm>
            <a:off x="6758235" y="1283650"/>
            <a:ext cx="1732500" cy="101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grpSp>
        <p:nvGrpSpPr>
          <p:cNvPr id="1326" name="Google Shape;1326;p49"/>
          <p:cNvGrpSpPr/>
          <p:nvPr/>
        </p:nvGrpSpPr>
        <p:grpSpPr>
          <a:xfrm>
            <a:off x="357455" y="549125"/>
            <a:ext cx="3095211" cy="4102848"/>
            <a:chOff x="357455" y="549125"/>
            <a:chExt cx="3095211" cy="4102848"/>
          </a:xfrm>
        </p:grpSpPr>
        <p:grpSp>
          <p:nvGrpSpPr>
            <p:cNvPr id="1327" name="Google Shape;1327;p49"/>
            <p:cNvGrpSpPr/>
            <p:nvPr/>
          </p:nvGrpSpPr>
          <p:grpSpPr>
            <a:xfrm>
              <a:off x="3118363" y="3994063"/>
              <a:ext cx="295200" cy="295200"/>
              <a:chOff x="-431125" y="1009650"/>
              <a:chExt cx="295200" cy="295200"/>
            </a:xfrm>
          </p:grpSpPr>
          <p:cxnSp>
            <p:nvCxnSpPr>
              <p:cNvPr id="1328" name="Google Shape;1328;p49"/>
              <p:cNvCxnSpPr/>
              <p:nvPr/>
            </p:nvCxnSpPr>
            <p:spPr>
              <a:xfrm>
                <a:off x="-285750" y="1009650"/>
                <a:ext cx="0" cy="295200"/>
              </a:xfrm>
              <a:prstGeom prst="straightConnector1">
                <a:avLst/>
              </a:prstGeom>
              <a:noFill/>
              <a:ln w="76200" cap="flat" cmpd="sng">
                <a:solidFill>
                  <a:schemeClr val="accent4"/>
                </a:solidFill>
                <a:prstDash val="solid"/>
                <a:round/>
                <a:headEnd type="none" w="med" len="med"/>
                <a:tailEnd type="none" w="med" len="med"/>
              </a:ln>
            </p:spPr>
          </p:cxnSp>
          <p:cxnSp>
            <p:nvCxnSpPr>
              <p:cNvPr id="1329" name="Google Shape;1329;p49"/>
              <p:cNvCxnSpPr/>
              <p:nvPr/>
            </p:nvCxnSpPr>
            <p:spPr>
              <a:xfrm rot="10800000">
                <a:off x="-283525" y="1009650"/>
                <a:ext cx="0" cy="295200"/>
              </a:xfrm>
              <a:prstGeom prst="straightConnector1">
                <a:avLst/>
              </a:prstGeom>
              <a:noFill/>
              <a:ln w="76200" cap="flat" cmpd="sng">
                <a:solidFill>
                  <a:schemeClr val="accent4"/>
                </a:solidFill>
                <a:prstDash val="solid"/>
                <a:round/>
                <a:headEnd type="none" w="med" len="med"/>
                <a:tailEnd type="none" w="med" len="med"/>
              </a:ln>
            </p:spPr>
          </p:cxnSp>
        </p:grpSp>
        <p:sp>
          <p:nvSpPr>
            <p:cNvPr id="1330" name="Google Shape;1330;p49"/>
            <p:cNvSpPr/>
            <p:nvPr/>
          </p:nvSpPr>
          <p:spPr>
            <a:xfrm>
              <a:off x="2248627" y="3723687"/>
              <a:ext cx="577529" cy="96085"/>
            </a:xfrm>
            <a:custGeom>
              <a:avLst/>
              <a:gdLst/>
              <a:ahLst/>
              <a:cxnLst/>
              <a:rect l="l" t="t" r="r" b="b"/>
              <a:pathLst>
                <a:path w="13463" h="2240" extrusionOk="0">
                  <a:moveTo>
                    <a:pt x="1112" y="1"/>
                  </a:moveTo>
                  <a:cubicBezTo>
                    <a:pt x="493" y="1"/>
                    <a:pt x="0" y="509"/>
                    <a:pt x="0" y="1128"/>
                  </a:cubicBezTo>
                  <a:cubicBezTo>
                    <a:pt x="0" y="1747"/>
                    <a:pt x="493" y="2239"/>
                    <a:pt x="1112" y="2239"/>
                  </a:cubicBezTo>
                  <a:lnTo>
                    <a:pt x="12351" y="2239"/>
                  </a:lnTo>
                  <a:cubicBezTo>
                    <a:pt x="12970" y="2239"/>
                    <a:pt x="13462" y="1747"/>
                    <a:pt x="13462" y="1128"/>
                  </a:cubicBezTo>
                  <a:cubicBezTo>
                    <a:pt x="13462" y="509"/>
                    <a:pt x="12970" y="1"/>
                    <a:pt x="12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9"/>
            <p:cNvSpPr/>
            <p:nvPr/>
          </p:nvSpPr>
          <p:spPr>
            <a:xfrm>
              <a:off x="2525786" y="3819733"/>
              <a:ext cx="11625" cy="825343"/>
            </a:xfrm>
            <a:custGeom>
              <a:avLst/>
              <a:gdLst/>
              <a:ahLst/>
              <a:cxnLst/>
              <a:rect l="l" t="t" r="r" b="b"/>
              <a:pathLst>
                <a:path w="271" h="19241" fill="none" extrusionOk="0">
                  <a:moveTo>
                    <a:pt x="1" y="19241"/>
                  </a:moveTo>
                  <a:lnTo>
                    <a:pt x="270" y="0"/>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9"/>
            <p:cNvSpPr/>
            <p:nvPr/>
          </p:nvSpPr>
          <p:spPr>
            <a:xfrm>
              <a:off x="2572114" y="3819733"/>
              <a:ext cx="119856" cy="803552"/>
            </a:xfrm>
            <a:custGeom>
              <a:avLst/>
              <a:gdLst/>
              <a:ahLst/>
              <a:cxnLst/>
              <a:rect l="l" t="t" r="r" b="b"/>
              <a:pathLst>
                <a:path w="2794" h="18733" fill="none" extrusionOk="0">
                  <a:moveTo>
                    <a:pt x="2794" y="18733"/>
                  </a:moveTo>
                  <a:lnTo>
                    <a:pt x="0" y="0"/>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9"/>
            <p:cNvSpPr/>
            <p:nvPr/>
          </p:nvSpPr>
          <p:spPr>
            <a:xfrm>
              <a:off x="2358958" y="3819733"/>
              <a:ext cx="138945" cy="817193"/>
            </a:xfrm>
            <a:custGeom>
              <a:avLst/>
              <a:gdLst/>
              <a:ahLst/>
              <a:cxnLst/>
              <a:rect l="l" t="t" r="r" b="b"/>
              <a:pathLst>
                <a:path w="3239" h="19051" fill="none" extrusionOk="0">
                  <a:moveTo>
                    <a:pt x="0" y="19050"/>
                  </a:moveTo>
                  <a:lnTo>
                    <a:pt x="3239" y="0"/>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9"/>
            <p:cNvSpPr/>
            <p:nvPr/>
          </p:nvSpPr>
          <p:spPr>
            <a:xfrm>
              <a:off x="2248627" y="3772074"/>
              <a:ext cx="577529" cy="8193"/>
            </a:xfrm>
            <a:custGeom>
              <a:avLst/>
              <a:gdLst/>
              <a:ahLst/>
              <a:cxnLst/>
              <a:rect l="l" t="t" r="r" b="b"/>
              <a:pathLst>
                <a:path w="13463" h="191" fill="none" extrusionOk="0">
                  <a:moveTo>
                    <a:pt x="0" y="0"/>
                  </a:moveTo>
                  <a:cubicBezTo>
                    <a:pt x="508" y="191"/>
                    <a:pt x="13462" y="0"/>
                    <a:pt x="13462" y="0"/>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9"/>
            <p:cNvSpPr/>
            <p:nvPr/>
          </p:nvSpPr>
          <p:spPr>
            <a:xfrm>
              <a:off x="2531920" y="3012070"/>
              <a:ext cx="427002" cy="429722"/>
            </a:xfrm>
            <a:custGeom>
              <a:avLst/>
              <a:gdLst/>
              <a:ahLst/>
              <a:cxnLst/>
              <a:rect l="l" t="t" r="r" b="b"/>
              <a:pathLst>
                <a:path w="9954" h="10018" extrusionOk="0">
                  <a:moveTo>
                    <a:pt x="4985" y="1"/>
                  </a:moveTo>
                  <a:cubicBezTo>
                    <a:pt x="2239" y="1"/>
                    <a:pt x="0" y="2239"/>
                    <a:pt x="0" y="5001"/>
                  </a:cubicBezTo>
                  <a:cubicBezTo>
                    <a:pt x="0" y="7763"/>
                    <a:pt x="2239" y="10018"/>
                    <a:pt x="4985" y="10018"/>
                  </a:cubicBezTo>
                  <a:cubicBezTo>
                    <a:pt x="7732" y="10018"/>
                    <a:pt x="9954" y="7763"/>
                    <a:pt x="9954" y="5001"/>
                  </a:cubicBezTo>
                  <a:cubicBezTo>
                    <a:pt x="9954" y="2239"/>
                    <a:pt x="7732" y="1"/>
                    <a:pt x="4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9"/>
            <p:cNvSpPr/>
            <p:nvPr/>
          </p:nvSpPr>
          <p:spPr>
            <a:xfrm>
              <a:off x="2534622" y="3027041"/>
              <a:ext cx="370506" cy="395706"/>
            </a:xfrm>
            <a:custGeom>
              <a:avLst/>
              <a:gdLst/>
              <a:ahLst/>
              <a:cxnLst/>
              <a:rect l="l" t="t" r="r" b="b"/>
              <a:pathLst>
                <a:path w="8637" h="9225" fill="none" extrusionOk="0">
                  <a:moveTo>
                    <a:pt x="8637" y="4620"/>
                  </a:moveTo>
                  <a:cubicBezTo>
                    <a:pt x="8637" y="7160"/>
                    <a:pt x="6700" y="9224"/>
                    <a:pt x="4319" y="9224"/>
                  </a:cubicBezTo>
                  <a:cubicBezTo>
                    <a:pt x="1938" y="9224"/>
                    <a:pt x="1" y="7160"/>
                    <a:pt x="1" y="4620"/>
                  </a:cubicBezTo>
                  <a:cubicBezTo>
                    <a:pt x="1" y="2065"/>
                    <a:pt x="1938" y="1"/>
                    <a:pt x="4319" y="1"/>
                  </a:cubicBezTo>
                  <a:cubicBezTo>
                    <a:pt x="6700" y="1"/>
                    <a:pt x="8637" y="2065"/>
                    <a:pt x="8637" y="4620"/>
                  </a:cubicBezTo>
                  <a:close/>
                </a:path>
              </a:pathLst>
            </a:custGeom>
            <a:noFill/>
            <a:ln w="3175" cap="rnd" cmpd="sng">
              <a:solidFill>
                <a:srgbClr val="F3F3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9"/>
            <p:cNvSpPr/>
            <p:nvPr/>
          </p:nvSpPr>
          <p:spPr>
            <a:xfrm>
              <a:off x="2776391" y="3411826"/>
              <a:ext cx="71553" cy="311890"/>
            </a:xfrm>
            <a:custGeom>
              <a:avLst/>
              <a:gdLst/>
              <a:ahLst/>
              <a:cxnLst/>
              <a:rect l="l" t="t" r="r" b="b"/>
              <a:pathLst>
                <a:path w="1668" h="7271" fill="none" extrusionOk="0">
                  <a:moveTo>
                    <a:pt x="1667" y="0"/>
                  </a:moveTo>
                  <a:lnTo>
                    <a:pt x="1" y="7271"/>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9"/>
            <p:cNvSpPr/>
            <p:nvPr/>
          </p:nvSpPr>
          <p:spPr>
            <a:xfrm>
              <a:off x="2717150" y="3439752"/>
              <a:ext cx="56539" cy="281949"/>
            </a:xfrm>
            <a:custGeom>
              <a:avLst/>
              <a:gdLst/>
              <a:ahLst/>
              <a:cxnLst/>
              <a:rect l="l" t="t" r="r" b="b"/>
              <a:pathLst>
                <a:path w="1318" h="6573" fill="none" extrusionOk="0">
                  <a:moveTo>
                    <a:pt x="1318" y="0"/>
                  </a:moveTo>
                  <a:lnTo>
                    <a:pt x="0" y="6572"/>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9"/>
            <p:cNvSpPr/>
            <p:nvPr/>
          </p:nvSpPr>
          <p:spPr>
            <a:xfrm>
              <a:off x="2454276" y="4060814"/>
              <a:ext cx="157348" cy="2059"/>
            </a:xfrm>
            <a:custGeom>
              <a:avLst/>
              <a:gdLst/>
              <a:ahLst/>
              <a:cxnLst/>
              <a:rect l="l" t="t" r="r" b="b"/>
              <a:pathLst>
                <a:path w="3668" h="48" fill="none" extrusionOk="0">
                  <a:moveTo>
                    <a:pt x="1" y="0"/>
                  </a:moveTo>
                  <a:lnTo>
                    <a:pt x="3668" y="48"/>
                  </a:lnTo>
                </a:path>
              </a:pathLst>
            </a:custGeom>
            <a:noFill/>
            <a:ln w="6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9"/>
            <p:cNvSpPr/>
            <p:nvPr/>
          </p:nvSpPr>
          <p:spPr>
            <a:xfrm>
              <a:off x="1934019" y="2665849"/>
              <a:ext cx="433822" cy="1306496"/>
            </a:xfrm>
            <a:custGeom>
              <a:avLst/>
              <a:gdLst/>
              <a:ahLst/>
              <a:cxnLst/>
              <a:rect l="l" t="t" r="r" b="b"/>
              <a:pathLst>
                <a:path w="10113" h="30458" extrusionOk="0">
                  <a:moveTo>
                    <a:pt x="7586" y="0"/>
                  </a:moveTo>
                  <a:cubicBezTo>
                    <a:pt x="6756" y="0"/>
                    <a:pt x="5952" y="472"/>
                    <a:pt x="5572" y="1277"/>
                  </a:cubicBezTo>
                  <a:lnTo>
                    <a:pt x="2905" y="6960"/>
                  </a:lnTo>
                  <a:lnTo>
                    <a:pt x="238" y="12659"/>
                  </a:lnTo>
                  <a:lnTo>
                    <a:pt x="175" y="12802"/>
                  </a:lnTo>
                  <a:cubicBezTo>
                    <a:pt x="48" y="13088"/>
                    <a:pt x="0" y="13406"/>
                    <a:pt x="80" y="13707"/>
                  </a:cubicBezTo>
                  <a:lnTo>
                    <a:pt x="921" y="17739"/>
                  </a:lnTo>
                  <a:lnTo>
                    <a:pt x="1778" y="21756"/>
                  </a:lnTo>
                  <a:lnTo>
                    <a:pt x="2651" y="25772"/>
                  </a:lnTo>
                  <a:lnTo>
                    <a:pt x="3540" y="29789"/>
                  </a:lnTo>
                  <a:cubicBezTo>
                    <a:pt x="3645" y="30248"/>
                    <a:pt x="4000" y="30457"/>
                    <a:pt x="4356" y="30457"/>
                  </a:cubicBezTo>
                  <a:cubicBezTo>
                    <a:pt x="4812" y="30457"/>
                    <a:pt x="5269" y="30115"/>
                    <a:pt x="5207" y="29519"/>
                  </a:cubicBezTo>
                  <a:lnTo>
                    <a:pt x="4763" y="25423"/>
                  </a:lnTo>
                  <a:lnTo>
                    <a:pt x="4318" y="21343"/>
                  </a:lnTo>
                  <a:lnTo>
                    <a:pt x="3842" y="17263"/>
                  </a:lnTo>
                  <a:lnTo>
                    <a:pt x="3441" y="13812"/>
                  </a:lnTo>
                  <a:lnTo>
                    <a:pt x="6350" y="8786"/>
                  </a:lnTo>
                  <a:lnTo>
                    <a:pt x="9493" y="3341"/>
                  </a:lnTo>
                  <a:cubicBezTo>
                    <a:pt x="9525" y="3277"/>
                    <a:pt x="9557" y="3230"/>
                    <a:pt x="9589" y="3166"/>
                  </a:cubicBezTo>
                  <a:cubicBezTo>
                    <a:pt x="10113" y="2055"/>
                    <a:pt x="9636" y="737"/>
                    <a:pt x="8525" y="213"/>
                  </a:cubicBezTo>
                  <a:cubicBezTo>
                    <a:pt x="8223" y="69"/>
                    <a:pt x="7903" y="0"/>
                    <a:pt x="7586" y="0"/>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9"/>
            <p:cNvSpPr/>
            <p:nvPr/>
          </p:nvSpPr>
          <p:spPr>
            <a:xfrm>
              <a:off x="2388214" y="2444543"/>
              <a:ext cx="171676" cy="223655"/>
            </a:xfrm>
            <a:custGeom>
              <a:avLst/>
              <a:gdLst/>
              <a:ahLst/>
              <a:cxnLst/>
              <a:rect l="l" t="t" r="r" b="b"/>
              <a:pathLst>
                <a:path w="4002" h="5214" extrusionOk="0">
                  <a:moveTo>
                    <a:pt x="2723" y="1"/>
                  </a:moveTo>
                  <a:cubicBezTo>
                    <a:pt x="2604" y="1"/>
                    <a:pt x="2485" y="19"/>
                    <a:pt x="2366" y="54"/>
                  </a:cubicBezTo>
                  <a:cubicBezTo>
                    <a:pt x="2001" y="118"/>
                    <a:pt x="1493" y="277"/>
                    <a:pt x="1144" y="340"/>
                  </a:cubicBezTo>
                  <a:cubicBezTo>
                    <a:pt x="1334" y="1785"/>
                    <a:pt x="715" y="3182"/>
                    <a:pt x="1" y="4436"/>
                  </a:cubicBezTo>
                  <a:lnTo>
                    <a:pt x="493" y="4737"/>
                  </a:lnTo>
                  <a:cubicBezTo>
                    <a:pt x="636" y="4817"/>
                    <a:pt x="763" y="4896"/>
                    <a:pt x="906" y="4976"/>
                  </a:cubicBezTo>
                  <a:cubicBezTo>
                    <a:pt x="1236" y="5136"/>
                    <a:pt x="1598" y="5214"/>
                    <a:pt x="1964" y="5214"/>
                  </a:cubicBezTo>
                  <a:cubicBezTo>
                    <a:pt x="2178" y="5214"/>
                    <a:pt x="2393" y="5187"/>
                    <a:pt x="2604" y="5134"/>
                  </a:cubicBezTo>
                  <a:cubicBezTo>
                    <a:pt x="3176" y="4976"/>
                    <a:pt x="3668" y="4610"/>
                    <a:pt x="4001" y="4134"/>
                  </a:cubicBezTo>
                  <a:cubicBezTo>
                    <a:pt x="3462" y="3563"/>
                    <a:pt x="3366" y="2690"/>
                    <a:pt x="3382" y="1896"/>
                  </a:cubicBezTo>
                  <a:cubicBezTo>
                    <a:pt x="3398" y="1356"/>
                    <a:pt x="3446" y="832"/>
                    <a:pt x="3557" y="308"/>
                  </a:cubicBezTo>
                  <a:lnTo>
                    <a:pt x="3557" y="308"/>
                  </a:lnTo>
                  <a:cubicBezTo>
                    <a:pt x="3545" y="310"/>
                    <a:pt x="3534" y="310"/>
                    <a:pt x="3522" y="310"/>
                  </a:cubicBezTo>
                  <a:cubicBezTo>
                    <a:pt x="3283" y="310"/>
                    <a:pt x="3070" y="7"/>
                    <a:pt x="2842" y="7"/>
                  </a:cubicBezTo>
                  <a:cubicBezTo>
                    <a:pt x="2803" y="3"/>
                    <a:pt x="2763" y="1"/>
                    <a:pt x="2723"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9"/>
            <p:cNvSpPr/>
            <p:nvPr/>
          </p:nvSpPr>
          <p:spPr>
            <a:xfrm>
              <a:off x="2224776" y="3029572"/>
              <a:ext cx="503316" cy="721537"/>
            </a:xfrm>
            <a:custGeom>
              <a:avLst/>
              <a:gdLst/>
              <a:ahLst/>
              <a:cxnLst/>
              <a:rect l="l" t="t" r="r" b="b"/>
              <a:pathLst>
                <a:path w="11733" h="16821" extrusionOk="0">
                  <a:moveTo>
                    <a:pt x="6888" y="0"/>
                  </a:moveTo>
                  <a:cubicBezTo>
                    <a:pt x="6821" y="0"/>
                    <a:pt x="6753" y="2"/>
                    <a:pt x="6684" y="5"/>
                  </a:cubicBezTo>
                  <a:lnTo>
                    <a:pt x="3811" y="164"/>
                  </a:lnTo>
                  <a:cubicBezTo>
                    <a:pt x="1953" y="291"/>
                    <a:pt x="414" y="1625"/>
                    <a:pt x="17" y="3434"/>
                  </a:cubicBezTo>
                  <a:cubicBezTo>
                    <a:pt x="1" y="4498"/>
                    <a:pt x="160" y="5546"/>
                    <a:pt x="461" y="6562"/>
                  </a:cubicBezTo>
                  <a:cubicBezTo>
                    <a:pt x="795" y="7800"/>
                    <a:pt x="1271" y="9086"/>
                    <a:pt x="1191" y="10388"/>
                  </a:cubicBezTo>
                  <a:cubicBezTo>
                    <a:pt x="1144" y="11118"/>
                    <a:pt x="906" y="11832"/>
                    <a:pt x="525" y="12451"/>
                  </a:cubicBezTo>
                  <a:cubicBezTo>
                    <a:pt x="1145" y="14530"/>
                    <a:pt x="2796" y="16821"/>
                    <a:pt x="4604" y="16821"/>
                  </a:cubicBezTo>
                  <a:cubicBezTo>
                    <a:pt x="4647" y="16821"/>
                    <a:pt x="4689" y="16819"/>
                    <a:pt x="4732" y="16817"/>
                  </a:cubicBezTo>
                  <a:lnTo>
                    <a:pt x="7605" y="16658"/>
                  </a:lnTo>
                  <a:lnTo>
                    <a:pt x="7716" y="16658"/>
                  </a:lnTo>
                  <a:cubicBezTo>
                    <a:pt x="9240" y="16515"/>
                    <a:pt x="10526" y="15468"/>
                    <a:pt x="10986" y="14023"/>
                  </a:cubicBezTo>
                  <a:cubicBezTo>
                    <a:pt x="11732" y="11816"/>
                    <a:pt x="11653" y="10276"/>
                    <a:pt x="11653" y="10276"/>
                  </a:cubicBezTo>
                  <a:cubicBezTo>
                    <a:pt x="11633" y="10276"/>
                    <a:pt x="11592" y="10295"/>
                    <a:pt x="11546" y="10295"/>
                  </a:cubicBezTo>
                  <a:cubicBezTo>
                    <a:pt x="11446" y="10295"/>
                    <a:pt x="11320" y="10206"/>
                    <a:pt x="11320" y="9641"/>
                  </a:cubicBezTo>
                  <a:cubicBezTo>
                    <a:pt x="11320" y="9578"/>
                    <a:pt x="11336" y="9514"/>
                    <a:pt x="11351" y="9451"/>
                  </a:cubicBezTo>
                  <a:lnTo>
                    <a:pt x="11050" y="3974"/>
                  </a:lnTo>
                  <a:cubicBezTo>
                    <a:pt x="10927" y="1741"/>
                    <a:pt x="9100" y="0"/>
                    <a:pt x="68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9"/>
            <p:cNvSpPr/>
            <p:nvPr/>
          </p:nvSpPr>
          <p:spPr>
            <a:xfrm>
              <a:off x="2165535" y="2620506"/>
              <a:ext cx="678982" cy="871669"/>
            </a:xfrm>
            <a:custGeom>
              <a:avLst/>
              <a:gdLst/>
              <a:ahLst/>
              <a:cxnLst/>
              <a:rect l="l" t="t" r="r" b="b"/>
              <a:pathLst>
                <a:path w="15828" h="20321" extrusionOk="0">
                  <a:moveTo>
                    <a:pt x="8811" y="0"/>
                  </a:moveTo>
                  <a:cubicBezTo>
                    <a:pt x="7621" y="32"/>
                    <a:pt x="6430" y="175"/>
                    <a:pt x="5239" y="254"/>
                  </a:cubicBezTo>
                  <a:lnTo>
                    <a:pt x="4668" y="302"/>
                  </a:lnTo>
                  <a:cubicBezTo>
                    <a:pt x="3192" y="381"/>
                    <a:pt x="1255" y="572"/>
                    <a:pt x="699" y="2271"/>
                  </a:cubicBezTo>
                  <a:cubicBezTo>
                    <a:pt x="509" y="2906"/>
                    <a:pt x="382" y="3556"/>
                    <a:pt x="318" y="4223"/>
                  </a:cubicBezTo>
                  <a:cubicBezTo>
                    <a:pt x="239" y="4938"/>
                    <a:pt x="144" y="5636"/>
                    <a:pt x="96" y="6366"/>
                  </a:cubicBezTo>
                  <a:cubicBezTo>
                    <a:pt x="32" y="7462"/>
                    <a:pt x="1" y="8589"/>
                    <a:pt x="1" y="9716"/>
                  </a:cubicBezTo>
                  <a:cubicBezTo>
                    <a:pt x="96" y="10891"/>
                    <a:pt x="255" y="12050"/>
                    <a:pt x="477" y="13208"/>
                  </a:cubicBezTo>
                  <a:cubicBezTo>
                    <a:pt x="937" y="15558"/>
                    <a:pt x="1683" y="17828"/>
                    <a:pt x="2715" y="19987"/>
                  </a:cubicBezTo>
                  <a:lnTo>
                    <a:pt x="2779" y="20003"/>
                  </a:lnTo>
                  <a:cubicBezTo>
                    <a:pt x="3319" y="20130"/>
                    <a:pt x="3874" y="20209"/>
                    <a:pt x="4430" y="20241"/>
                  </a:cubicBezTo>
                  <a:cubicBezTo>
                    <a:pt x="5001" y="20289"/>
                    <a:pt x="5589" y="20305"/>
                    <a:pt x="6176" y="20320"/>
                  </a:cubicBezTo>
                  <a:lnTo>
                    <a:pt x="7065" y="20320"/>
                  </a:lnTo>
                  <a:cubicBezTo>
                    <a:pt x="7922" y="20305"/>
                    <a:pt x="8780" y="20257"/>
                    <a:pt x="9621" y="20193"/>
                  </a:cubicBezTo>
                  <a:cubicBezTo>
                    <a:pt x="9796" y="20193"/>
                    <a:pt x="12018" y="19939"/>
                    <a:pt x="12780" y="19844"/>
                  </a:cubicBezTo>
                  <a:lnTo>
                    <a:pt x="12971" y="19828"/>
                  </a:lnTo>
                  <a:lnTo>
                    <a:pt x="13034" y="19828"/>
                  </a:lnTo>
                  <a:cubicBezTo>
                    <a:pt x="13082" y="19035"/>
                    <a:pt x="13193" y="18114"/>
                    <a:pt x="13352" y="17130"/>
                  </a:cubicBezTo>
                  <a:cubicBezTo>
                    <a:pt x="13463" y="16368"/>
                    <a:pt x="13606" y="15574"/>
                    <a:pt x="13748" y="14748"/>
                  </a:cubicBezTo>
                  <a:cubicBezTo>
                    <a:pt x="13780" y="14542"/>
                    <a:pt x="13828" y="14320"/>
                    <a:pt x="13860" y="14113"/>
                  </a:cubicBezTo>
                  <a:cubicBezTo>
                    <a:pt x="14145" y="12621"/>
                    <a:pt x="14447" y="11097"/>
                    <a:pt x="14685" y="9748"/>
                  </a:cubicBezTo>
                  <a:cubicBezTo>
                    <a:pt x="14780" y="9256"/>
                    <a:pt x="14860" y="8795"/>
                    <a:pt x="14939" y="8351"/>
                  </a:cubicBezTo>
                  <a:cubicBezTo>
                    <a:pt x="14955" y="8287"/>
                    <a:pt x="14955" y="8208"/>
                    <a:pt x="14971" y="8144"/>
                  </a:cubicBezTo>
                  <a:lnTo>
                    <a:pt x="14971" y="8113"/>
                  </a:lnTo>
                  <a:cubicBezTo>
                    <a:pt x="15241" y="6525"/>
                    <a:pt x="15828" y="4525"/>
                    <a:pt x="15511" y="2937"/>
                  </a:cubicBezTo>
                  <a:cubicBezTo>
                    <a:pt x="15272" y="1810"/>
                    <a:pt x="14145" y="1143"/>
                    <a:pt x="13161" y="699"/>
                  </a:cubicBezTo>
                  <a:lnTo>
                    <a:pt x="13129" y="683"/>
                  </a:lnTo>
                  <a:cubicBezTo>
                    <a:pt x="13018" y="635"/>
                    <a:pt x="12907" y="588"/>
                    <a:pt x="12796" y="540"/>
                  </a:cubicBezTo>
                  <a:cubicBezTo>
                    <a:pt x="12113" y="270"/>
                    <a:pt x="11383" y="96"/>
                    <a:pt x="10653" y="48"/>
                  </a:cubicBezTo>
                  <a:cubicBezTo>
                    <a:pt x="10494" y="32"/>
                    <a:pt x="10351" y="16"/>
                    <a:pt x="10192" y="16"/>
                  </a:cubicBezTo>
                  <a:lnTo>
                    <a:pt x="10161" y="16"/>
                  </a:lnTo>
                  <a:cubicBezTo>
                    <a:pt x="9827" y="0"/>
                    <a:pt x="9494" y="0"/>
                    <a:pt x="91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9"/>
            <p:cNvSpPr/>
            <p:nvPr/>
          </p:nvSpPr>
          <p:spPr>
            <a:xfrm>
              <a:off x="2388214" y="2566714"/>
              <a:ext cx="171676" cy="101490"/>
            </a:xfrm>
            <a:custGeom>
              <a:avLst/>
              <a:gdLst/>
              <a:ahLst/>
              <a:cxnLst/>
              <a:rect l="l" t="t" r="r" b="b"/>
              <a:pathLst>
                <a:path w="4002" h="2366" extrusionOk="0">
                  <a:moveTo>
                    <a:pt x="779" y="0"/>
                  </a:moveTo>
                  <a:cubicBezTo>
                    <a:pt x="556" y="556"/>
                    <a:pt x="302" y="1080"/>
                    <a:pt x="1" y="1588"/>
                  </a:cubicBezTo>
                  <a:lnTo>
                    <a:pt x="493" y="1889"/>
                  </a:lnTo>
                  <a:cubicBezTo>
                    <a:pt x="636" y="1969"/>
                    <a:pt x="763" y="2048"/>
                    <a:pt x="906" y="2128"/>
                  </a:cubicBezTo>
                  <a:cubicBezTo>
                    <a:pt x="1236" y="2288"/>
                    <a:pt x="1598" y="2366"/>
                    <a:pt x="1960" y="2366"/>
                  </a:cubicBezTo>
                  <a:cubicBezTo>
                    <a:pt x="2171" y="2366"/>
                    <a:pt x="2383" y="2339"/>
                    <a:pt x="2588" y="2286"/>
                  </a:cubicBezTo>
                  <a:cubicBezTo>
                    <a:pt x="3176" y="2128"/>
                    <a:pt x="3668" y="1762"/>
                    <a:pt x="4001" y="1286"/>
                  </a:cubicBezTo>
                  <a:cubicBezTo>
                    <a:pt x="3684" y="921"/>
                    <a:pt x="3493" y="477"/>
                    <a:pt x="3430" y="0"/>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9"/>
            <p:cNvSpPr/>
            <p:nvPr/>
          </p:nvSpPr>
          <p:spPr>
            <a:xfrm>
              <a:off x="2501291" y="2351200"/>
              <a:ext cx="130752" cy="86819"/>
            </a:xfrm>
            <a:custGeom>
              <a:avLst/>
              <a:gdLst/>
              <a:ahLst/>
              <a:cxnLst/>
              <a:rect l="l" t="t" r="r" b="b"/>
              <a:pathLst>
                <a:path w="3048" h="2024" extrusionOk="0">
                  <a:moveTo>
                    <a:pt x="1797" y="1"/>
                  </a:moveTo>
                  <a:cubicBezTo>
                    <a:pt x="1491" y="1"/>
                    <a:pt x="1182" y="99"/>
                    <a:pt x="937" y="278"/>
                  </a:cubicBezTo>
                  <a:cubicBezTo>
                    <a:pt x="429" y="675"/>
                    <a:pt x="143" y="1357"/>
                    <a:pt x="0" y="2024"/>
                  </a:cubicBezTo>
                  <a:cubicBezTo>
                    <a:pt x="810" y="1881"/>
                    <a:pt x="1508" y="1722"/>
                    <a:pt x="2318" y="1564"/>
                  </a:cubicBezTo>
                  <a:cubicBezTo>
                    <a:pt x="2619" y="1516"/>
                    <a:pt x="3000" y="1389"/>
                    <a:pt x="3032" y="1056"/>
                  </a:cubicBezTo>
                  <a:cubicBezTo>
                    <a:pt x="3048" y="865"/>
                    <a:pt x="2858" y="548"/>
                    <a:pt x="2731" y="405"/>
                  </a:cubicBezTo>
                  <a:cubicBezTo>
                    <a:pt x="2486" y="127"/>
                    <a:pt x="2143" y="1"/>
                    <a:pt x="1797" y="1"/>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9"/>
            <p:cNvSpPr/>
            <p:nvPr/>
          </p:nvSpPr>
          <p:spPr>
            <a:xfrm>
              <a:off x="2365093" y="2241169"/>
              <a:ext cx="347770" cy="260544"/>
            </a:xfrm>
            <a:custGeom>
              <a:avLst/>
              <a:gdLst/>
              <a:ahLst/>
              <a:cxnLst/>
              <a:rect l="l" t="t" r="r" b="b"/>
              <a:pathLst>
                <a:path w="8107" h="6074" extrusionOk="0">
                  <a:moveTo>
                    <a:pt x="5243" y="1"/>
                  </a:moveTo>
                  <a:cubicBezTo>
                    <a:pt x="5153" y="1"/>
                    <a:pt x="5062" y="6"/>
                    <a:pt x="4969" y="17"/>
                  </a:cubicBezTo>
                  <a:cubicBezTo>
                    <a:pt x="4683" y="49"/>
                    <a:pt x="4413" y="144"/>
                    <a:pt x="4175" y="271"/>
                  </a:cubicBezTo>
                  <a:lnTo>
                    <a:pt x="1238" y="1843"/>
                  </a:lnTo>
                  <a:lnTo>
                    <a:pt x="1127" y="1890"/>
                  </a:lnTo>
                  <a:lnTo>
                    <a:pt x="1064" y="1922"/>
                  </a:lnTo>
                  <a:lnTo>
                    <a:pt x="1032" y="1954"/>
                  </a:lnTo>
                  <a:lnTo>
                    <a:pt x="1016" y="1970"/>
                  </a:lnTo>
                  <a:lnTo>
                    <a:pt x="968" y="2001"/>
                  </a:lnTo>
                  <a:lnTo>
                    <a:pt x="937" y="2017"/>
                  </a:lnTo>
                  <a:lnTo>
                    <a:pt x="857" y="2081"/>
                  </a:lnTo>
                  <a:cubicBezTo>
                    <a:pt x="826" y="2097"/>
                    <a:pt x="810" y="2128"/>
                    <a:pt x="778" y="2160"/>
                  </a:cubicBezTo>
                  <a:lnTo>
                    <a:pt x="746" y="2176"/>
                  </a:lnTo>
                  <a:lnTo>
                    <a:pt x="730" y="2192"/>
                  </a:lnTo>
                  <a:cubicBezTo>
                    <a:pt x="714" y="2208"/>
                    <a:pt x="683" y="2239"/>
                    <a:pt x="667" y="2255"/>
                  </a:cubicBezTo>
                  <a:cubicBezTo>
                    <a:pt x="619" y="2319"/>
                    <a:pt x="572" y="2366"/>
                    <a:pt x="524" y="2430"/>
                  </a:cubicBezTo>
                  <a:lnTo>
                    <a:pt x="476" y="2478"/>
                  </a:lnTo>
                  <a:cubicBezTo>
                    <a:pt x="381" y="2605"/>
                    <a:pt x="302" y="2732"/>
                    <a:pt x="238" y="2874"/>
                  </a:cubicBezTo>
                  <a:cubicBezTo>
                    <a:pt x="222" y="2906"/>
                    <a:pt x="206" y="2938"/>
                    <a:pt x="191" y="2970"/>
                  </a:cubicBezTo>
                  <a:cubicBezTo>
                    <a:pt x="175" y="3001"/>
                    <a:pt x="175" y="3017"/>
                    <a:pt x="175" y="3033"/>
                  </a:cubicBezTo>
                  <a:cubicBezTo>
                    <a:pt x="159" y="3049"/>
                    <a:pt x="143" y="3081"/>
                    <a:pt x="143" y="3113"/>
                  </a:cubicBezTo>
                  <a:cubicBezTo>
                    <a:pt x="111" y="3192"/>
                    <a:pt x="95" y="3255"/>
                    <a:pt x="79" y="3335"/>
                  </a:cubicBezTo>
                  <a:cubicBezTo>
                    <a:pt x="79" y="3367"/>
                    <a:pt x="64" y="3398"/>
                    <a:pt x="48" y="3430"/>
                  </a:cubicBezTo>
                  <a:cubicBezTo>
                    <a:pt x="0" y="3684"/>
                    <a:pt x="0" y="3938"/>
                    <a:pt x="32" y="4176"/>
                  </a:cubicBezTo>
                  <a:lnTo>
                    <a:pt x="48" y="4256"/>
                  </a:lnTo>
                  <a:cubicBezTo>
                    <a:pt x="48" y="4271"/>
                    <a:pt x="48" y="4287"/>
                    <a:pt x="48" y="4303"/>
                  </a:cubicBezTo>
                  <a:lnTo>
                    <a:pt x="48" y="4335"/>
                  </a:lnTo>
                  <a:lnTo>
                    <a:pt x="48" y="4351"/>
                  </a:lnTo>
                  <a:cubicBezTo>
                    <a:pt x="48" y="4367"/>
                    <a:pt x="64" y="4414"/>
                    <a:pt x="64" y="4430"/>
                  </a:cubicBezTo>
                  <a:cubicBezTo>
                    <a:pt x="111" y="4589"/>
                    <a:pt x="175" y="4748"/>
                    <a:pt x="254" y="4891"/>
                  </a:cubicBezTo>
                  <a:lnTo>
                    <a:pt x="302" y="4986"/>
                  </a:lnTo>
                  <a:cubicBezTo>
                    <a:pt x="508" y="5335"/>
                    <a:pt x="810" y="5621"/>
                    <a:pt x="1159" y="5811"/>
                  </a:cubicBezTo>
                  <a:cubicBezTo>
                    <a:pt x="1500" y="5986"/>
                    <a:pt x="1873" y="6073"/>
                    <a:pt x="2244" y="6073"/>
                  </a:cubicBezTo>
                  <a:cubicBezTo>
                    <a:pt x="2615" y="6073"/>
                    <a:pt x="2985" y="5986"/>
                    <a:pt x="3318" y="5811"/>
                  </a:cubicBezTo>
                  <a:lnTo>
                    <a:pt x="3810" y="5541"/>
                  </a:lnTo>
                  <a:lnTo>
                    <a:pt x="5207" y="4795"/>
                  </a:lnTo>
                  <a:lnTo>
                    <a:pt x="5652" y="4573"/>
                  </a:lnTo>
                  <a:lnTo>
                    <a:pt x="6255" y="4240"/>
                  </a:lnTo>
                  <a:cubicBezTo>
                    <a:pt x="6287" y="4224"/>
                    <a:pt x="6318" y="4208"/>
                    <a:pt x="6350" y="4192"/>
                  </a:cubicBezTo>
                  <a:lnTo>
                    <a:pt x="6398" y="4160"/>
                  </a:lnTo>
                  <a:lnTo>
                    <a:pt x="6445" y="4144"/>
                  </a:lnTo>
                  <a:lnTo>
                    <a:pt x="6477" y="4113"/>
                  </a:lnTo>
                  <a:lnTo>
                    <a:pt x="6493" y="4097"/>
                  </a:lnTo>
                  <a:lnTo>
                    <a:pt x="6525" y="4081"/>
                  </a:lnTo>
                  <a:lnTo>
                    <a:pt x="6541" y="4065"/>
                  </a:lnTo>
                  <a:cubicBezTo>
                    <a:pt x="6556" y="4049"/>
                    <a:pt x="6572" y="4049"/>
                    <a:pt x="6572" y="4033"/>
                  </a:cubicBezTo>
                  <a:lnTo>
                    <a:pt x="6604" y="4017"/>
                  </a:lnTo>
                  <a:lnTo>
                    <a:pt x="6620" y="4002"/>
                  </a:lnTo>
                  <a:lnTo>
                    <a:pt x="6699" y="3938"/>
                  </a:lnTo>
                  <a:lnTo>
                    <a:pt x="6731" y="3906"/>
                  </a:lnTo>
                  <a:lnTo>
                    <a:pt x="6779" y="3875"/>
                  </a:lnTo>
                  <a:lnTo>
                    <a:pt x="6810" y="3843"/>
                  </a:lnTo>
                  <a:lnTo>
                    <a:pt x="6842" y="3811"/>
                  </a:lnTo>
                  <a:lnTo>
                    <a:pt x="6874" y="3763"/>
                  </a:lnTo>
                  <a:lnTo>
                    <a:pt x="6906" y="3732"/>
                  </a:lnTo>
                  <a:cubicBezTo>
                    <a:pt x="6922" y="3716"/>
                    <a:pt x="6937" y="3684"/>
                    <a:pt x="6969" y="3652"/>
                  </a:cubicBezTo>
                  <a:lnTo>
                    <a:pt x="7017" y="3589"/>
                  </a:lnTo>
                  <a:lnTo>
                    <a:pt x="7033" y="3573"/>
                  </a:lnTo>
                  <a:lnTo>
                    <a:pt x="7080" y="3494"/>
                  </a:lnTo>
                  <a:cubicBezTo>
                    <a:pt x="8107" y="1984"/>
                    <a:pt x="6980" y="1"/>
                    <a:pt x="5243"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9"/>
            <p:cNvSpPr/>
            <p:nvPr/>
          </p:nvSpPr>
          <p:spPr>
            <a:xfrm>
              <a:off x="2523641" y="2439953"/>
              <a:ext cx="85967" cy="74423"/>
            </a:xfrm>
            <a:custGeom>
              <a:avLst/>
              <a:gdLst/>
              <a:ahLst/>
              <a:cxnLst/>
              <a:rect l="l" t="t" r="r" b="b"/>
              <a:pathLst>
                <a:path w="2004" h="1735" extrusionOk="0">
                  <a:moveTo>
                    <a:pt x="1021" y="1"/>
                  </a:moveTo>
                  <a:cubicBezTo>
                    <a:pt x="671" y="1"/>
                    <a:pt x="322" y="210"/>
                    <a:pt x="193" y="606"/>
                  </a:cubicBezTo>
                  <a:cubicBezTo>
                    <a:pt x="1" y="1196"/>
                    <a:pt x="472" y="1735"/>
                    <a:pt x="1021" y="1735"/>
                  </a:cubicBezTo>
                  <a:cubicBezTo>
                    <a:pt x="1151" y="1735"/>
                    <a:pt x="1285" y="1705"/>
                    <a:pt x="1416" y="1638"/>
                  </a:cubicBezTo>
                  <a:cubicBezTo>
                    <a:pt x="1844" y="1415"/>
                    <a:pt x="2003" y="892"/>
                    <a:pt x="1781" y="463"/>
                  </a:cubicBezTo>
                  <a:cubicBezTo>
                    <a:pt x="1614" y="150"/>
                    <a:pt x="1317" y="1"/>
                    <a:pt x="1021"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9"/>
            <p:cNvSpPr/>
            <p:nvPr/>
          </p:nvSpPr>
          <p:spPr>
            <a:xfrm>
              <a:off x="2365093" y="2319499"/>
              <a:ext cx="313967" cy="182218"/>
            </a:xfrm>
            <a:custGeom>
              <a:avLst/>
              <a:gdLst/>
              <a:ahLst/>
              <a:cxnLst/>
              <a:rect l="l" t="t" r="r" b="b"/>
              <a:pathLst>
                <a:path w="7319" h="4248" extrusionOk="0">
                  <a:moveTo>
                    <a:pt x="1533" y="1"/>
                  </a:moveTo>
                  <a:cubicBezTo>
                    <a:pt x="1420" y="1"/>
                    <a:pt x="1305" y="20"/>
                    <a:pt x="1191" y="64"/>
                  </a:cubicBezTo>
                  <a:lnTo>
                    <a:pt x="1127" y="64"/>
                  </a:lnTo>
                  <a:lnTo>
                    <a:pt x="1064" y="96"/>
                  </a:lnTo>
                  <a:lnTo>
                    <a:pt x="1032" y="128"/>
                  </a:lnTo>
                  <a:lnTo>
                    <a:pt x="1016" y="144"/>
                  </a:lnTo>
                  <a:lnTo>
                    <a:pt x="968" y="175"/>
                  </a:lnTo>
                  <a:lnTo>
                    <a:pt x="937" y="191"/>
                  </a:lnTo>
                  <a:lnTo>
                    <a:pt x="857" y="255"/>
                  </a:lnTo>
                  <a:cubicBezTo>
                    <a:pt x="826" y="271"/>
                    <a:pt x="810" y="302"/>
                    <a:pt x="778" y="334"/>
                  </a:cubicBezTo>
                  <a:lnTo>
                    <a:pt x="746" y="350"/>
                  </a:lnTo>
                  <a:lnTo>
                    <a:pt x="730" y="366"/>
                  </a:lnTo>
                  <a:cubicBezTo>
                    <a:pt x="714" y="382"/>
                    <a:pt x="683" y="413"/>
                    <a:pt x="667" y="429"/>
                  </a:cubicBezTo>
                  <a:cubicBezTo>
                    <a:pt x="619" y="493"/>
                    <a:pt x="572" y="540"/>
                    <a:pt x="524" y="604"/>
                  </a:cubicBezTo>
                  <a:lnTo>
                    <a:pt x="476" y="652"/>
                  </a:lnTo>
                  <a:cubicBezTo>
                    <a:pt x="381" y="779"/>
                    <a:pt x="302" y="906"/>
                    <a:pt x="238" y="1048"/>
                  </a:cubicBezTo>
                  <a:lnTo>
                    <a:pt x="191" y="1144"/>
                  </a:lnTo>
                  <a:cubicBezTo>
                    <a:pt x="191" y="1160"/>
                    <a:pt x="175" y="1191"/>
                    <a:pt x="175" y="1207"/>
                  </a:cubicBezTo>
                  <a:cubicBezTo>
                    <a:pt x="159" y="1223"/>
                    <a:pt x="143" y="1255"/>
                    <a:pt x="143" y="1287"/>
                  </a:cubicBezTo>
                  <a:cubicBezTo>
                    <a:pt x="111" y="1366"/>
                    <a:pt x="95" y="1429"/>
                    <a:pt x="79" y="1509"/>
                  </a:cubicBezTo>
                  <a:cubicBezTo>
                    <a:pt x="79" y="1541"/>
                    <a:pt x="64" y="1572"/>
                    <a:pt x="48" y="1604"/>
                  </a:cubicBezTo>
                  <a:cubicBezTo>
                    <a:pt x="0" y="1858"/>
                    <a:pt x="0" y="2112"/>
                    <a:pt x="32" y="2350"/>
                  </a:cubicBezTo>
                  <a:lnTo>
                    <a:pt x="48" y="2430"/>
                  </a:lnTo>
                  <a:cubicBezTo>
                    <a:pt x="48" y="2445"/>
                    <a:pt x="48" y="2461"/>
                    <a:pt x="48" y="2477"/>
                  </a:cubicBezTo>
                  <a:lnTo>
                    <a:pt x="48" y="2509"/>
                  </a:lnTo>
                  <a:lnTo>
                    <a:pt x="48" y="2525"/>
                  </a:lnTo>
                  <a:cubicBezTo>
                    <a:pt x="48" y="2541"/>
                    <a:pt x="64" y="2588"/>
                    <a:pt x="64" y="2604"/>
                  </a:cubicBezTo>
                  <a:cubicBezTo>
                    <a:pt x="111" y="2763"/>
                    <a:pt x="175" y="2922"/>
                    <a:pt x="254" y="3065"/>
                  </a:cubicBezTo>
                  <a:lnTo>
                    <a:pt x="302" y="3160"/>
                  </a:lnTo>
                  <a:cubicBezTo>
                    <a:pt x="508" y="3509"/>
                    <a:pt x="810" y="3795"/>
                    <a:pt x="1159" y="3985"/>
                  </a:cubicBezTo>
                  <a:cubicBezTo>
                    <a:pt x="1500" y="4160"/>
                    <a:pt x="1873" y="4247"/>
                    <a:pt x="2244" y="4247"/>
                  </a:cubicBezTo>
                  <a:cubicBezTo>
                    <a:pt x="2615" y="4247"/>
                    <a:pt x="2985" y="4160"/>
                    <a:pt x="3318" y="3985"/>
                  </a:cubicBezTo>
                  <a:lnTo>
                    <a:pt x="3810" y="3715"/>
                  </a:lnTo>
                  <a:lnTo>
                    <a:pt x="5207" y="2969"/>
                  </a:lnTo>
                  <a:lnTo>
                    <a:pt x="5652" y="2747"/>
                  </a:lnTo>
                  <a:lnTo>
                    <a:pt x="6255" y="2414"/>
                  </a:lnTo>
                  <a:cubicBezTo>
                    <a:pt x="6287" y="2398"/>
                    <a:pt x="6318" y="2382"/>
                    <a:pt x="6350" y="2366"/>
                  </a:cubicBezTo>
                  <a:lnTo>
                    <a:pt x="6398" y="2334"/>
                  </a:lnTo>
                  <a:lnTo>
                    <a:pt x="6445" y="2318"/>
                  </a:lnTo>
                  <a:lnTo>
                    <a:pt x="6477" y="2287"/>
                  </a:lnTo>
                  <a:lnTo>
                    <a:pt x="6493" y="2271"/>
                  </a:lnTo>
                  <a:lnTo>
                    <a:pt x="6525" y="2255"/>
                  </a:lnTo>
                  <a:lnTo>
                    <a:pt x="6541" y="2239"/>
                  </a:lnTo>
                  <a:cubicBezTo>
                    <a:pt x="6556" y="2223"/>
                    <a:pt x="6572" y="2223"/>
                    <a:pt x="6572" y="2207"/>
                  </a:cubicBezTo>
                  <a:lnTo>
                    <a:pt x="6604" y="2191"/>
                  </a:lnTo>
                  <a:lnTo>
                    <a:pt x="6620" y="2176"/>
                  </a:lnTo>
                  <a:lnTo>
                    <a:pt x="6699" y="2112"/>
                  </a:lnTo>
                  <a:lnTo>
                    <a:pt x="6731" y="2080"/>
                  </a:lnTo>
                  <a:lnTo>
                    <a:pt x="6779" y="2049"/>
                  </a:lnTo>
                  <a:lnTo>
                    <a:pt x="6810" y="2017"/>
                  </a:lnTo>
                  <a:lnTo>
                    <a:pt x="6842" y="1985"/>
                  </a:lnTo>
                  <a:lnTo>
                    <a:pt x="6874" y="1937"/>
                  </a:lnTo>
                  <a:lnTo>
                    <a:pt x="6906" y="1906"/>
                  </a:lnTo>
                  <a:cubicBezTo>
                    <a:pt x="7080" y="1699"/>
                    <a:pt x="7223" y="1477"/>
                    <a:pt x="7318" y="1223"/>
                  </a:cubicBezTo>
                  <a:lnTo>
                    <a:pt x="7318" y="1223"/>
                  </a:lnTo>
                  <a:lnTo>
                    <a:pt x="6556" y="1620"/>
                  </a:lnTo>
                  <a:lnTo>
                    <a:pt x="5048" y="2430"/>
                  </a:lnTo>
                  <a:cubicBezTo>
                    <a:pt x="5017" y="2445"/>
                    <a:pt x="4985" y="2445"/>
                    <a:pt x="4969" y="2461"/>
                  </a:cubicBezTo>
                  <a:cubicBezTo>
                    <a:pt x="4731" y="2223"/>
                    <a:pt x="4413" y="2064"/>
                    <a:pt x="4080" y="2033"/>
                  </a:cubicBezTo>
                  <a:cubicBezTo>
                    <a:pt x="3991" y="2020"/>
                    <a:pt x="3900" y="2014"/>
                    <a:pt x="3809" y="2014"/>
                  </a:cubicBezTo>
                  <a:cubicBezTo>
                    <a:pt x="3562" y="2014"/>
                    <a:pt x="3312" y="2058"/>
                    <a:pt x="3080" y="2128"/>
                  </a:cubicBezTo>
                  <a:cubicBezTo>
                    <a:pt x="3064" y="2096"/>
                    <a:pt x="3080" y="2049"/>
                    <a:pt x="3096" y="2017"/>
                  </a:cubicBezTo>
                  <a:cubicBezTo>
                    <a:pt x="3254" y="1509"/>
                    <a:pt x="2969" y="937"/>
                    <a:pt x="2619" y="572"/>
                  </a:cubicBezTo>
                  <a:cubicBezTo>
                    <a:pt x="2357" y="272"/>
                    <a:pt x="1956" y="1"/>
                    <a:pt x="1533" y="1"/>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9"/>
            <p:cNvSpPr/>
            <p:nvPr/>
          </p:nvSpPr>
          <p:spPr>
            <a:xfrm>
              <a:off x="2570055" y="2241083"/>
              <a:ext cx="142720" cy="211944"/>
            </a:xfrm>
            <a:custGeom>
              <a:avLst/>
              <a:gdLst/>
              <a:ahLst/>
              <a:cxnLst/>
              <a:rect l="l" t="t" r="r" b="b"/>
              <a:pathLst>
                <a:path w="3327" h="4941" extrusionOk="0">
                  <a:moveTo>
                    <a:pt x="485" y="0"/>
                  </a:moveTo>
                  <a:cubicBezTo>
                    <a:pt x="389" y="0"/>
                    <a:pt x="291" y="6"/>
                    <a:pt x="191" y="19"/>
                  </a:cubicBezTo>
                  <a:cubicBezTo>
                    <a:pt x="143" y="479"/>
                    <a:pt x="239" y="940"/>
                    <a:pt x="445" y="1352"/>
                  </a:cubicBezTo>
                  <a:cubicBezTo>
                    <a:pt x="778" y="2051"/>
                    <a:pt x="1334" y="2622"/>
                    <a:pt x="1731" y="3289"/>
                  </a:cubicBezTo>
                  <a:cubicBezTo>
                    <a:pt x="1763" y="3337"/>
                    <a:pt x="1794" y="3384"/>
                    <a:pt x="1810" y="3448"/>
                  </a:cubicBezTo>
                  <a:cubicBezTo>
                    <a:pt x="1810" y="3480"/>
                    <a:pt x="1810" y="3511"/>
                    <a:pt x="1810" y="3543"/>
                  </a:cubicBezTo>
                  <a:lnTo>
                    <a:pt x="286" y="4718"/>
                  </a:lnTo>
                  <a:lnTo>
                    <a:pt x="0" y="4940"/>
                  </a:lnTo>
                  <a:cubicBezTo>
                    <a:pt x="127" y="4877"/>
                    <a:pt x="254" y="4813"/>
                    <a:pt x="381" y="4766"/>
                  </a:cubicBezTo>
                  <a:cubicBezTo>
                    <a:pt x="540" y="4686"/>
                    <a:pt x="715" y="4639"/>
                    <a:pt x="889" y="4559"/>
                  </a:cubicBezTo>
                  <a:lnTo>
                    <a:pt x="1493" y="4242"/>
                  </a:lnTo>
                  <a:cubicBezTo>
                    <a:pt x="1524" y="4226"/>
                    <a:pt x="1556" y="4210"/>
                    <a:pt x="1588" y="4178"/>
                  </a:cubicBezTo>
                  <a:lnTo>
                    <a:pt x="1636" y="4162"/>
                  </a:lnTo>
                  <a:lnTo>
                    <a:pt x="1667" y="4131"/>
                  </a:lnTo>
                  <a:lnTo>
                    <a:pt x="1715" y="4115"/>
                  </a:lnTo>
                  <a:lnTo>
                    <a:pt x="1731" y="4099"/>
                  </a:lnTo>
                  <a:lnTo>
                    <a:pt x="1763" y="4067"/>
                  </a:lnTo>
                  <a:lnTo>
                    <a:pt x="1778" y="4067"/>
                  </a:lnTo>
                  <a:cubicBezTo>
                    <a:pt x="1794" y="4051"/>
                    <a:pt x="1794" y="4051"/>
                    <a:pt x="1810" y="4035"/>
                  </a:cubicBezTo>
                  <a:lnTo>
                    <a:pt x="1842" y="4004"/>
                  </a:lnTo>
                  <a:lnTo>
                    <a:pt x="1858" y="3988"/>
                  </a:lnTo>
                  <a:lnTo>
                    <a:pt x="1937" y="3940"/>
                  </a:lnTo>
                  <a:lnTo>
                    <a:pt x="1969" y="3892"/>
                  </a:lnTo>
                  <a:lnTo>
                    <a:pt x="2001" y="3861"/>
                  </a:lnTo>
                  <a:lnTo>
                    <a:pt x="2048" y="3829"/>
                  </a:lnTo>
                  <a:lnTo>
                    <a:pt x="2080" y="3797"/>
                  </a:lnTo>
                  <a:lnTo>
                    <a:pt x="2112" y="3765"/>
                  </a:lnTo>
                  <a:lnTo>
                    <a:pt x="2144" y="3734"/>
                  </a:lnTo>
                  <a:cubicBezTo>
                    <a:pt x="2159" y="3702"/>
                    <a:pt x="2175" y="3686"/>
                    <a:pt x="2207" y="3654"/>
                  </a:cubicBezTo>
                  <a:lnTo>
                    <a:pt x="2207" y="3638"/>
                  </a:lnTo>
                  <a:lnTo>
                    <a:pt x="2255" y="3575"/>
                  </a:lnTo>
                  <a:lnTo>
                    <a:pt x="2271" y="3559"/>
                  </a:lnTo>
                  <a:lnTo>
                    <a:pt x="2318" y="3496"/>
                  </a:lnTo>
                  <a:lnTo>
                    <a:pt x="2318" y="3480"/>
                  </a:lnTo>
                  <a:cubicBezTo>
                    <a:pt x="3326" y="1975"/>
                    <a:pt x="2224" y="0"/>
                    <a:pt x="485"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9"/>
            <p:cNvSpPr/>
            <p:nvPr/>
          </p:nvSpPr>
          <p:spPr>
            <a:xfrm>
              <a:off x="2575503" y="2161295"/>
              <a:ext cx="140318" cy="208641"/>
            </a:xfrm>
            <a:custGeom>
              <a:avLst/>
              <a:gdLst/>
              <a:ahLst/>
              <a:cxnLst/>
              <a:rect l="l" t="t" r="r" b="b"/>
              <a:pathLst>
                <a:path w="3271" h="4864" extrusionOk="0">
                  <a:moveTo>
                    <a:pt x="1903" y="0"/>
                  </a:moveTo>
                  <a:cubicBezTo>
                    <a:pt x="1002" y="0"/>
                    <a:pt x="0" y="787"/>
                    <a:pt x="0" y="1673"/>
                  </a:cubicBezTo>
                  <a:cubicBezTo>
                    <a:pt x="0" y="2149"/>
                    <a:pt x="318" y="2593"/>
                    <a:pt x="556" y="2958"/>
                  </a:cubicBezTo>
                  <a:cubicBezTo>
                    <a:pt x="794" y="3339"/>
                    <a:pt x="1445" y="4832"/>
                    <a:pt x="1874" y="4863"/>
                  </a:cubicBezTo>
                  <a:cubicBezTo>
                    <a:pt x="1921" y="4863"/>
                    <a:pt x="1953" y="4848"/>
                    <a:pt x="2001" y="4832"/>
                  </a:cubicBezTo>
                  <a:cubicBezTo>
                    <a:pt x="2302" y="4594"/>
                    <a:pt x="2540" y="4292"/>
                    <a:pt x="2683" y="3927"/>
                  </a:cubicBezTo>
                  <a:cubicBezTo>
                    <a:pt x="2969" y="3324"/>
                    <a:pt x="3144" y="2657"/>
                    <a:pt x="3207" y="1990"/>
                  </a:cubicBezTo>
                  <a:cubicBezTo>
                    <a:pt x="3271" y="1371"/>
                    <a:pt x="3191" y="672"/>
                    <a:pt x="2715" y="276"/>
                  </a:cubicBezTo>
                  <a:cubicBezTo>
                    <a:pt x="2481" y="84"/>
                    <a:pt x="2197" y="0"/>
                    <a:pt x="1903"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9"/>
            <p:cNvSpPr/>
            <p:nvPr/>
          </p:nvSpPr>
          <p:spPr>
            <a:xfrm>
              <a:off x="1549918" y="4363151"/>
              <a:ext cx="397746" cy="268351"/>
            </a:xfrm>
            <a:custGeom>
              <a:avLst/>
              <a:gdLst/>
              <a:ahLst/>
              <a:cxnLst/>
              <a:rect l="l" t="t" r="r" b="b"/>
              <a:pathLst>
                <a:path w="9272" h="6256" extrusionOk="0">
                  <a:moveTo>
                    <a:pt x="9272" y="1"/>
                  </a:moveTo>
                  <a:lnTo>
                    <a:pt x="6700" y="223"/>
                  </a:lnTo>
                  <a:cubicBezTo>
                    <a:pt x="6843" y="1239"/>
                    <a:pt x="6255" y="2366"/>
                    <a:pt x="5303" y="2890"/>
                  </a:cubicBezTo>
                  <a:cubicBezTo>
                    <a:pt x="4652" y="3255"/>
                    <a:pt x="3906" y="3334"/>
                    <a:pt x="3223" y="3557"/>
                  </a:cubicBezTo>
                  <a:cubicBezTo>
                    <a:pt x="1842" y="4017"/>
                    <a:pt x="683" y="4985"/>
                    <a:pt x="1" y="6255"/>
                  </a:cubicBezTo>
                  <a:lnTo>
                    <a:pt x="9129" y="5763"/>
                  </a:lnTo>
                  <a:lnTo>
                    <a:pt x="9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9"/>
            <p:cNvSpPr/>
            <p:nvPr/>
          </p:nvSpPr>
          <p:spPr>
            <a:xfrm>
              <a:off x="1549231" y="4427840"/>
              <a:ext cx="395043" cy="204352"/>
            </a:xfrm>
            <a:custGeom>
              <a:avLst/>
              <a:gdLst/>
              <a:ahLst/>
              <a:cxnLst/>
              <a:rect l="l" t="t" r="r" b="b"/>
              <a:pathLst>
                <a:path w="9209" h="4764" extrusionOk="0">
                  <a:moveTo>
                    <a:pt x="6525" y="1"/>
                  </a:moveTo>
                  <a:cubicBezTo>
                    <a:pt x="6287" y="588"/>
                    <a:pt x="5859" y="1064"/>
                    <a:pt x="5319" y="1382"/>
                  </a:cubicBezTo>
                  <a:cubicBezTo>
                    <a:pt x="4668" y="1747"/>
                    <a:pt x="3922" y="1826"/>
                    <a:pt x="3239" y="2064"/>
                  </a:cubicBezTo>
                  <a:cubicBezTo>
                    <a:pt x="1858" y="2509"/>
                    <a:pt x="699" y="3477"/>
                    <a:pt x="1" y="4763"/>
                  </a:cubicBezTo>
                  <a:lnTo>
                    <a:pt x="9129" y="4271"/>
                  </a:lnTo>
                  <a:lnTo>
                    <a:pt x="9208" y="1144"/>
                  </a:lnTo>
                  <a:lnTo>
                    <a:pt x="9208" y="1144"/>
                  </a:lnTo>
                  <a:cubicBezTo>
                    <a:pt x="9018" y="1271"/>
                    <a:pt x="8811" y="1382"/>
                    <a:pt x="8573" y="1429"/>
                  </a:cubicBezTo>
                  <a:cubicBezTo>
                    <a:pt x="8480" y="1455"/>
                    <a:pt x="8384" y="1468"/>
                    <a:pt x="8287" y="1468"/>
                  </a:cubicBezTo>
                  <a:cubicBezTo>
                    <a:pt x="8087" y="1468"/>
                    <a:pt x="7887" y="1415"/>
                    <a:pt x="7716" y="1318"/>
                  </a:cubicBezTo>
                  <a:cubicBezTo>
                    <a:pt x="7462" y="1160"/>
                    <a:pt x="7240" y="953"/>
                    <a:pt x="7065" y="715"/>
                  </a:cubicBezTo>
                  <a:cubicBezTo>
                    <a:pt x="6875" y="493"/>
                    <a:pt x="6700" y="239"/>
                    <a:pt x="6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9"/>
            <p:cNvSpPr/>
            <p:nvPr/>
          </p:nvSpPr>
          <p:spPr>
            <a:xfrm>
              <a:off x="1538336" y="4592607"/>
              <a:ext cx="420910" cy="59367"/>
            </a:xfrm>
            <a:custGeom>
              <a:avLst/>
              <a:gdLst/>
              <a:ahLst/>
              <a:cxnLst/>
              <a:rect l="l" t="t" r="r" b="b"/>
              <a:pathLst>
                <a:path w="9812" h="1384" extrusionOk="0">
                  <a:moveTo>
                    <a:pt x="9381" y="0"/>
                  </a:moveTo>
                  <a:cubicBezTo>
                    <a:pt x="9371" y="0"/>
                    <a:pt x="9361" y="1"/>
                    <a:pt x="9351" y="1"/>
                  </a:cubicBezTo>
                  <a:lnTo>
                    <a:pt x="477" y="478"/>
                  </a:lnTo>
                  <a:cubicBezTo>
                    <a:pt x="223" y="494"/>
                    <a:pt x="17" y="700"/>
                    <a:pt x="1" y="954"/>
                  </a:cubicBezTo>
                  <a:cubicBezTo>
                    <a:pt x="1" y="1198"/>
                    <a:pt x="191" y="1383"/>
                    <a:pt x="432" y="1383"/>
                  </a:cubicBezTo>
                  <a:cubicBezTo>
                    <a:pt x="441" y="1383"/>
                    <a:pt x="451" y="1383"/>
                    <a:pt x="461" y="1383"/>
                  </a:cubicBezTo>
                  <a:lnTo>
                    <a:pt x="9335" y="890"/>
                  </a:lnTo>
                  <a:cubicBezTo>
                    <a:pt x="9589" y="875"/>
                    <a:pt x="9796" y="668"/>
                    <a:pt x="9812" y="414"/>
                  </a:cubicBezTo>
                  <a:cubicBezTo>
                    <a:pt x="9812" y="185"/>
                    <a:pt x="9621" y="0"/>
                    <a:pt x="9381"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9"/>
            <p:cNvSpPr/>
            <p:nvPr/>
          </p:nvSpPr>
          <p:spPr>
            <a:xfrm>
              <a:off x="959524" y="4246386"/>
              <a:ext cx="504646" cy="282935"/>
            </a:xfrm>
            <a:custGeom>
              <a:avLst/>
              <a:gdLst/>
              <a:ahLst/>
              <a:cxnLst/>
              <a:rect l="l" t="t" r="r" b="b"/>
              <a:pathLst>
                <a:path w="11764" h="6596" extrusionOk="0">
                  <a:moveTo>
                    <a:pt x="1354" y="0"/>
                  </a:moveTo>
                  <a:cubicBezTo>
                    <a:pt x="900" y="0"/>
                    <a:pt x="445" y="55"/>
                    <a:pt x="0" y="167"/>
                  </a:cubicBezTo>
                  <a:lnTo>
                    <a:pt x="6493" y="6596"/>
                  </a:lnTo>
                  <a:lnTo>
                    <a:pt x="11763" y="1976"/>
                  </a:lnTo>
                  <a:lnTo>
                    <a:pt x="10652" y="56"/>
                  </a:lnTo>
                  <a:cubicBezTo>
                    <a:pt x="10071" y="750"/>
                    <a:pt x="7683" y="1886"/>
                    <a:pt x="6454" y="1886"/>
                  </a:cubicBezTo>
                  <a:cubicBezTo>
                    <a:pt x="6305" y="1886"/>
                    <a:pt x="6174" y="1869"/>
                    <a:pt x="6064" y="1834"/>
                  </a:cubicBezTo>
                  <a:cubicBezTo>
                    <a:pt x="5350" y="1595"/>
                    <a:pt x="4794" y="1103"/>
                    <a:pt x="4159" y="738"/>
                  </a:cubicBezTo>
                  <a:cubicBezTo>
                    <a:pt x="3294" y="251"/>
                    <a:pt x="2325" y="0"/>
                    <a:pt x="1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9"/>
            <p:cNvSpPr/>
            <p:nvPr/>
          </p:nvSpPr>
          <p:spPr>
            <a:xfrm>
              <a:off x="959524" y="4246171"/>
              <a:ext cx="380029" cy="282506"/>
            </a:xfrm>
            <a:custGeom>
              <a:avLst/>
              <a:gdLst/>
              <a:ahLst/>
              <a:cxnLst/>
              <a:rect l="l" t="t" r="r" b="b"/>
              <a:pathLst>
                <a:path w="8859" h="6586" extrusionOk="0">
                  <a:moveTo>
                    <a:pt x="1331" y="0"/>
                  </a:moveTo>
                  <a:cubicBezTo>
                    <a:pt x="887" y="0"/>
                    <a:pt x="440" y="52"/>
                    <a:pt x="0" y="156"/>
                  </a:cubicBezTo>
                  <a:lnTo>
                    <a:pt x="6493" y="6585"/>
                  </a:lnTo>
                  <a:lnTo>
                    <a:pt x="8858" y="4553"/>
                  </a:lnTo>
                  <a:cubicBezTo>
                    <a:pt x="8636" y="4506"/>
                    <a:pt x="8414" y="4410"/>
                    <a:pt x="8223" y="4283"/>
                  </a:cubicBezTo>
                  <a:cubicBezTo>
                    <a:pt x="7969" y="4109"/>
                    <a:pt x="7795" y="3855"/>
                    <a:pt x="7715" y="3553"/>
                  </a:cubicBezTo>
                  <a:cubicBezTo>
                    <a:pt x="7668" y="3267"/>
                    <a:pt x="7668" y="2966"/>
                    <a:pt x="7715" y="2680"/>
                  </a:cubicBezTo>
                  <a:cubicBezTo>
                    <a:pt x="7763" y="2378"/>
                    <a:pt x="7842" y="2093"/>
                    <a:pt x="7906" y="1791"/>
                  </a:cubicBezTo>
                  <a:lnTo>
                    <a:pt x="7906" y="1791"/>
                  </a:lnTo>
                  <a:cubicBezTo>
                    <a:pt x="7593" y="1906"/>
                    <a:pt x="7266" y="1962"/>
                    <a:pt x="6943" y="1962"/>
                  </a:cubicBezTo>
                  <a:cubicBezTo>
                    <a:pt x="6644" y="1962"/>
                    <a:pt x="6347" y="1914"/>
                    <a:pt x="6064" y="1823"/>
                  </a:cubicBezTo>
                  <a:cubicBezTo>
                    <a:pt x="5350" y="1585"/>
                    <a:pt x="4794" y="1092"/>
                    <a:pt x="4159" y="743"/>
                  </a:cubicBezTo>
                  <a:cubicBezTo>
                    <a:pt x="3285" y="251"/>
                    <a:pt x="2313" y="0"/>
                    <a:pt x="1331"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9"/>
            <p:cNvSpPr/>
            <p:nvPr/>
          </p:nvSpPr>
          <p:spPr>
            <a:xfrm>
              <a:off x="942494" y="4241324"/>
              <a:ext cx="316026" cy="306356"/>
            </a:xfrm>
            <a:custGeom>
              <a:avLst/>
              <a:gdLst/>
              <a:ahLst/>
              <a:cxnLst/>
              <a:rect l="l" t="t" r="r" b="b"/>
              <a:pathLst>
                <a:path w="7367" h="7142" extrusionOk="0">
                  <a:moveTo>
                    <a:pt x="510" y="0"/>
                  </a:moveTo>
                  <a:cubicBezTo>
                    <a:pt x="399" y="0"/>
                    <a:pt x="286" y="36"/>
                    <a:pt x="191" y="110"/>
                  </a:cubicBezTo>
                  <a:cubicBezTo>
                    <a:pt x="0" y="269"/>
                    <a:pt x="0" y="570"/>
                    <a:pt x="175" y="729"/>
                  </a:cubicBezTo>
                  <a:lnTo>
                    <a:pt x="6509" y="7000"/>
                  </a:lnTo>
                  <a:cubicBezTo>
                    <a:pt x="6602" y="7093"/>
                    <a:pt x="6728" y="7141"/>
                    <a:pt x="6856" y="7141"/>
                  </a:cubicBezTo>
                  <a:cubicBezTo>
                    <a:pt x="6967" y="7141"/>
                    <a:pt x="7080" y="7105"/>
                    <a:pt x="7176" y="7032"/>
                  </a:cubicBezTo>
                  <a:cubicBezTo>
                    <a:pt x="7366" y="6873"/>
                    <a:pt x="7366" y="6587"/>
                    <a:pt x="7192" y="6412"/>
                  </a:cubicBezTo>
                  <a:lnTo>
                    <a:pt x="857" y="142"/>
                  </a:lnTo>
                  <a:cubicBezTo>
                    <a:pt x="764" y="48"/>
                    <a:pt x="638" y="0"/>
                    <a:pt x="510" y="0"/>
                  </a:cubicBezTo>
                  <a:close/>
                </a:path>
              </a:pathLst>
            </a:custGeom>
            <a:solidFill>
              <a:srgbClr val="2D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9"/>
            <p:cNvSpPr/>
            <p:nvPr/>
          </p:nvSpPr>
          <p:spPr>
            <a:xfrm>
              <a:off x="1384463" y="3558147"/>
              <a:ext cx="1209066" cy="847219"/>
            </a:xfrm>
            <a:custGeom>
              <a:avLst/>
              <a:gdLst/>
              <a:ahLst/>
              <a:cxnLst/>
              <a:rect l="l" t="t" r="r" b="b"/>
              <a:pathLst>
                <a:path w="28185" h="19751" extrusionOk="0">
                  <a:moveTo>
                    <a:pt x="17320" y="4638"/>
                  </a:moveTo>
                  <a:lnTo>
                    <a:pt x="12732" y="7575"/>
                  </a:lnTo>
                  <a:lnTo>
                    <a:pt x="12414" y="4812"/>
                  </a:lnTo>
                  <a:lnTo>
                    <a:pt x="17320" y="4638"/>
                  </a:lnTo>
                  <a:close/>
                  <a:moveTo>
                    <a:pt x="25203" y="1"/>
                  </a:moveTo>
                  <a:cubicBezTo>
                    <a:pt x="25174" y="1"/>
                    <a:pt x="25144" y="1"/>
                    <a:pt x="25114" y="2"/>
                  </a:cubicBezTo>
                  <a:lnTo>
                    <a:pt x="9906" y="542"/>
                  </a:lnTo>
                  <a:cubicBezTo>
                    <a:pt x="8636" y="590"/>
                    <a:pt x="7684" y="1701"/>
                    <a:pt x="7826" y="2971"/>
                  </a:cubicBezTo>
                  <a:lnTo>
                    <a:pt x="8652" y="10178"/>
                  </a:lnTo>
                  <a:lnTo>
                    <a:pt x="0" y="15719"/>
                  </a:lnTo>
                  <a:cubicBezTo>
                    <a:pt x="492" y="17100"/>
                    <a:pt x="1080" y="18449"/>
                    <a:pt x="1762" y="19751"/>
                  </a:cubicBezTo>
                  <a:lnTo>
                    <a:pt x="9208" y="14988"/>
                  </a:lnTo>
                  <a:lnTo>
                    <a:pt x="9700" y="19370"/>
                  </a:lnTo>
                  <a:lnTo>
                    <a:pt x="14018" y="18878"/>
                  </a:lnTo>
                  <a:lnTo>
                    <a:pt x="13272" y="12385"/>
                  </a:lnTo>
                  <a:lnTo>
                    <a:pt x="26353" y="4003"/>
                  </a:lnTo>
                  <a:cubicBezTo>
                    <a:pt x="28185" y="2828"/>
                    <a:pt x="27344" y="1"/>
                    <a:pt x="25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9"/>
            <p:cNvSpPr/>
            <p:nvPr/>
          </p:nvSpPr>
          <p:spPr>
            <a:xfrm>
              <a:off x="1615293" y="3994066"/>
              <a:ext cx="344639" cy="214518"/>
            </a:xfrm>
            <a:custGeom>
              <a:avLst/>
              <a:gdLst/>
              <a:ahLst/>
              <a:cxnLst/>
              <a:rect l="l" t="t" r="r" b="b"/>
              <a:pathLst>
                <a:path w="8034" h="5001" fill="none" extrusionOk="0">
                  <a:moveTo>
                    <a:pt x="8033" y="0"/>
                  </a:moveTo>
                  <a:cubicBezTo>
                    <a:pt x="5319" y="1699"/>
                    <a:pt x="2699" y="3318"/>
                    <a:pt x="1" y="5001"/>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9"/>
            <p:cNvSpPr/>
            <p:nvPr/>
          </p:nvSpPr>
          <p:spPr>
            <a:xfrm>
              <a:off x="2665030" y="2692616"/>
              <a:ext cx="504260" cy="496338"/>
            </a:xfrm>
            <a:custGeom>
              <a:avLst/>
              <a:gdLst/>
              <a:ahLst/>
              <a:cxnLst/>
              <a:rect l="l" t="t" r="r" b="b"/>
              <a:pathLst>
                <a:path w="11755" h="11571" extrusionOk="0">
                  <a:moveTo>
                    <a:pt x="3520" y="1"/>
                  </a:moveTo>
                  <a:cubicBezTo>
                    <a:pt x="3068" y="1"/>
                    <a:pt x="2612" y="140"/>
                    <a:pt x="2216" y="431"/>
                  </a:cubicBezTo>
                  <a:cubicBezTo>
                    <a:pt x="1200" y="1177"/>
                    <a:pt x="1009" y="2606"/>
                    <a:pt x="1787" y="3590"/>
                  </a:cubicBezTo>
                  <a:lnTo>
                    <a:pt x="2802" y="4976"/>
                  </a:lnTo>
                  <a:lnTo>
                    <a:pt x="2802" y="4976"/>
                  </a:lnTo>
                  <a:lnTo>
                    <a:pt x="1517" y="4558"/>
                  </a:lnTo>
                  <a:cubicBezTo>
                    <a:pt x="1415" y="4524"/>
                    <a:pt x="1316" y="4509"/>
                    <a:pt x="1222" y="4509"/>
                  </a:cubicBezTo>
                  <a:cubicBezTo>
                    <a:pt x="442" y="4509"/>
                    <a:pt x="0" y="5590"/>
                    <a:pt x="723" y="6114"/>
                  </a:cubicBezTo>
                  <a:lnTo>
                    <a:pt x="7613" y="11131"/>
                  </a:lnTo>
                  <a:cubicBezTo>
                    <a:pt x="8030" y="11438"/>
                    <a:pt x="8469" y="11571"/>
                    <a:pt x="8888" y="11571"/>
                  </a:cubicBezTo>
                  <a:cubicBezTo>
                    <a:pt x="10460" y="11571"/>
                    <a:pt x="11754" y="9697"/>
                    <a:pt x="10613" y="8130"/>
                  </a:cubicBezTo>
                  <a:lnTo>
                    <a:pt x="10407" y="7844"/>
                  </a:lnTo>
                  <a:lnTo>
                    <a:pt x="5359" y="971"/>
                  </a:lnTo>
                  <a:cubicBezTo>
                    <a:pt x="4923" y="341"/>
                    <a:pt x="4227" y="1"/>
                    <a:pt x="3520"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9"/>
            <p:cNvSpPr/>
            <p:nvPr/>
          </p:nvSpPr>
          <p:spPr>
            <a:xfrm>
              <a:off x="2651088" y="2651135"/>
              <a:ext cx="340520" cy="292201"/>
            </a:xfrm>
            <a:custGeom>
              <a:avLst/>
              <a:gdLst/>
              <a:ahLst/>
              <a:cxnLst/>
              <a:rect l="l" t="t" r="r" b="b"/>
              <a:pathLst>
                <a:path w="7938" h="6812" extrusionOk="0">
                  <a:moveTo>
                    <a:pt x="2769" y="1"/>
                  </a:moveTo>
                  <a:cubicBezTo>
                    <a:pt x="2098" y="1"/>
                    <a:pt x="1470" y="231"/>
                    <a:pt x="1017" y="699"/>
                  </a:cubicBezTo>
                  <a:cubicBezTo>
                    <a:pt x="1" y="1747"/>
                    <a:pt x="223" y="3636"/>
                    <a:pt x="1525" y="4874"/>
                  </a:cubicBezTo>
                  <a:lnTo>
                    <a:pt x="2302" y="5621"/>
                  </a:lnTo>
                  <a:cubicBezTo>
                    <a:pt x="3223" y="5922"/>
                    <a:pt x="4096" y="6319"/>
                    <a:pt x="4922" y="6811"/>
                  </a:cubicBezTo>
                  <a:lnTo>
                    <a:pt x="7938" y="3668"/>
                  </a:lnTo>
                  <a:cubicBezTo>
                    <a:pt x="7890" y="3620"/>
                    <a:pt x="7843" y="3573"/>
                    <a:pt x="7795" y="3525"/>
                  </a:cubicBezTo>
                  <a:lnTo>
                    <a:pt x="5208" y="1049"/>
                  </a:lnTo>
                  <a:cubicBezTo>
                    <a:pt x="4496" y="355"/>
                    <a:pt x="3600" y="1"/>
                    <a:pt x="2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9"/>
            <p:cNvSpPr/>
            <p:nvPr/>
          </p:nvSpPr>
          <p:spPr>
            <a:xfrm>
              <a:off x="2007545" y="2650620"/>
              <a:ext cx="329667" cy="321970"/>
            </a:xfrm>
            <a:custGeom>
              <a:avLst/>
              <a:gdLst/>
              <a:ahLst/>
              <a:cxnLst/>
              <a:rect l="l" t="t" r="r" b="b"/>
              <a:pathLst>
                <a:path w="7685" h="7506" extrusionOk="0">
                  <a:moveTo>
                    <a:pt x="4701" y="1"/>
                  </a:moveTo>
                  <a:cubicBezTo>
                    <a:pt x="3824" y="1"/>
                    <a:pt x="2923" y="404"/>
                    <a:pt x="2287" y="1172"/>
                  </a:cubicBezTo>
                  <a:lnTo>
                    <a:pt x="128" y="3775"/>
                  </a:lnTo>
                  <a:cubicBezTo>
                    <a:pt x="80" y="3823"/>
                    <a:pt x="48" y="3870"/>
                    <a:pt x="1" y="3934"/>
                  </a:cubicBezTo>
                  <a:lnTo>
                    <a:pt x="4319" y="7506"/>
                  </a:lnTo>
                  <a:cubicBezTo>
                    <a:pt x="4366" y="7458"/>
                    <a:pt x="4398" y="7395"/>
                    <a:pt x="4446" y="7347"/>
                  </a:cubicBezTo>
                  <a:lnTo>
                    <a:pt x="6605" y="4759"/>
                  </a:lnTo>
                  <a:cubicBezTo>
                    <a:pt x="7684" y="3458"/>
                    <a:pt x="7589" y="1584"/>
                    <a:pt x="6398" y="600"/>
                  </a:cubicBezTo>
                  <a:cubicBezTo>
                    <a:pt x="5910" y="196"/>
                    <a:pt x="5311" y="1"/>
                    <a:pt x="47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9"/>
            <p:cNvSpPr/>
            <p:nvPr/>
          </p:nvSpPr>
          <p:spPr>
            <a:xfrm>
              <a:off x="2538740" y="2872569"/>
              <a:ext cx="258801" cy="125897"/>
            </a:xfrm>
            <a:custGeom>
              <a:avLst/>
              <a:gdLst/>
              <a:ahLst/>
              <a:cxnLst/>
              <a:rect l="l" t="t" r="r" b="b"/>
              <a:pathLst>
                <a:path w="6033" h="2935" extrusionOk="0">
                  <a:moveTo>
                    <a:pt x="2476" y="1"/>
                  </a:moveTo>
                  <a:cubicBezTo>
                    <a:pt x="2056" y="1"/>
                    <a:pt x="1649" y="62"/>
                    <a:pt x="1302" y="220"/>
                  </a:cubicBezTo>
                  <a:cubicBezTo>
                    <a:pt x="1016" y="332"/>
                    <a:pt x="2747" y="871"/>
                    <a:pt x="2747" y="871"/>
                  </a:cubicBezTo>
                  <a:cubicBezTo>
                    <a:pt x="2747" y="871"/>
                    <a:pt x="0" y="2141"/>
                    <a:pt x="143" y="2522"/>
                  </a:cubicBezTo>
                  <a:cubicBezTo>
                    <a:pt x="143" y="2538"/>
                    <a:pt x="159" y="2538"/>
                    <a:pt x="175" y="2554"/>
                  </a:cubicBezTo>
                  <a:cubicBezTo>
                    <a:pt x="270" y="2554"/>
                    <a:pt x="365" y="2570"/>
                    <a:pt x="476" y="2586"/>
                  </a:cubicBezTo>
                  <a:cubicBezTo>
                    <a:pt x="1111" y="2475"/>
                    <a:pt x="2365" y="1824"/>
                    <a:pt x="2366" y="1824"/>
                  </a:cubicBezTo>
                  <a:lnTo>
                    <a:pt x="2366" y="1824"/>
                  </a:lnTo>
                  <a:cubicBezTo>
                    <a:pt x="2365" y="1824"/>
                    <a:pt x="1953" y="2078"/>
                    <a:pt x="1508" y="2379"/>
                  </a:cubicBezTo>
                  <a:cubicBezTo>
                    <a:pt x="1606" y="2371"/>
                    <a:pt x="1705" y="2367"/>
                    <a:pt x="1804" y="2367"/>
                  </a:cubicBezTo>
                  <a:cubicBezTo>
                    <a:pt x="2075" y="2367"/>
                    <a:pt x="2348" y="2396"/>
                    <a:pt x="2604" y="2443"/>
                  </a:cubicBezTo>
                  <a:lnTo>
                    <a:pt x="2699" y="2379"/>
                  </a:lnTo>
                  <a:lnTo>
                    <a:pt x="2620" y="2443"/>
                  </a:lnTo>
                  <a:cubicBezTo>
                    <a:pt x="3159" y="2570"/>
                    <a:pt x="3683" y="2729"/>
                    <a:pt x="4191" y="2935"/>
                  </a:cubicBezTo>
                  <a:cubicBezTo>
                    <a:pt x="4937" y="2348"/>
                    <a:pt x="6033" y="1443"/>
                    <a:pt x="6033" y="1443"/>
                  </a:cubicBezTo>
                  <a:lnTo>
                    <a:pt x="5398" y="665"/>
                  </a:lnTo>
                  <a:cubicBezTo>
                    <a:pt x="5398" y="665"/>
                    <a:pt x="3864" y="1"/>
                    <a:pt x="2476" y="1"/>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9"/>
            <p:cNvSpPr/>
            <p:nvPr/>
          </p:nvSpPr>
          <p:spPr>
            <a:xfrm>
              <a:off x="2587129" y="2930823"/>
              <a:ext cx="160008" cy="92096"/>
            </a:xfrm>
            <a:custGeom>
              <a:avLst/>
              <a:gdLst/>
              <a:ahLst/>
              <a:cxnLst/>
              <a:rect l="l" t="t" r="r" b="b"/>
              <a:pathLst>
                <a:path w="3730" h="2147" extrusionOk="0">
                  <a:moveTo>
                    <a:pt x="2141" y="0"/>
                  </a:moveTo>
                  <a:cubicBezTo>
                    <a:pt x="1470" y="0"/>
                    <a:pt x="670" y="118"/>
                    <a:pt x="333" y="561"/>
                  </a:cubicBezTo>
                  <a:cubicBezTo>
                    <a:pt x="1" y="970"/>
                    <a:pt x="377" y="1727"/>
                    <a:pt x="835" y="1727"/>
                  </a:cubicBezTo>
                  <a:cubicBezTo>
                    <a:pt x="946" y="1727"/>
                    <a:pt x="1062" y="1683"/>
                    <a:pt x="1174" y="1577"/>
                  </a:cubicBezTo>
                  <a:lnTo>
                    <a:pt x="1174" y="1577"/>
                  </a:lnTo>
                  <a:cubicBezTo>
                    <a:pt x="1158" y="1799"/>
                    <a:pt x="1285" y="2006"/>
                    <a:pt x="1507" y="2085"/>
                  </a:cubicBezTo>
                  <a:cubicBezTo>
                    <a:pt x="1616" y="2127"/>
                    <a:pt x="1734" y="2147"/>
                    <a:pt x="1854" y="2147"/>
                  </a:cubicBezTo>
                  <a:cubicBezTo>
                    <a:pt x="1961" y="2147"/>
                    <a:pt x="2069" y="2131"/>
                    <a:pt x="2174" y="2101"/>
                  </a:cubicBezTo>
                  <a:cubicBezTo>
                    <a:pt x="2650" y="1990"/>
                    <a:pt x="3079" y="1704"/>
                    <a:pt x="3397" y="1307"/>
                  </a:cubicBezTo>
                  <a:cubicBezTo>
                    <a:pt x="3587" y="1053"/>
                    <a:pt x="3730" y="672"/>
                    <a:pt x="3539" y="386"/>
                  </a:cubicBezTo>
                  <a:cubicBezTo>
                    <a:pt x="3397" y="148"/>
                    <a:pt x="3079" y="69"/>
                    <a:pt x="2793" y="37"/>
                  </a:cubicBezTo>
                  <a:cubicBezTo>
                    <a:pt x="2612" y="16"/>
                    <a:pt x="2385" y="0"/>
                    <a:pt x="2141" y="0"/>
                  </a:cubicBezTo>
                  <a:close/>
                </a:path>
              </a:pathLst>
            </a:custGeom>
            <a:solidFill>
              <a:srgbClr val="E385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9"/>
            <p:cNvSpPr/>
            <p:nvPr/>
          </p:nvSpPr>
          <p:spPr>
            <a:xfrm>
              <a:off x="2516949" y="1866593"/>
              <a:ext cx="302384" cy="431352"/>
            </a:xfrm>
            <a:custGeom>
              <a:avLst/>
              <a:gdLst/>
              <a:ahLst/>
              <a:cxnLst/>
              <a:rect l="l" t="t" r="r" b="b"/>
              <a:pathLst>
                <a:path w="7049" h="10056" extrusionOk="0">
                  <a:moveTo>
                    <a:pt x="3814" y="0"/>
                  </a:moveTo>
                  <a:cubicBezTo>
                    <a:pt x="3578" y="0"/>
                    <a:pt x="3342" y="31"/>
                    <a:pt x="3112" y="97"/>
                  </a:cubicBezTo>
                  <a:cubicBezTo>
                    <a:pt x="1810" y="478"/>
                    <a:pt x="937" y="1732"/>
                    <a:pt x="508" y="3018"/>
                  </a:cubicBezTo>
                  <a:cubicBezTo>
                    <a:pt x="64" y="4320"/>
                    <a:pt x="0" y="5717"/>
                    <a:pt x="349" y="7050"/>
                  </a:cubicBezTo>
                  <a:cubicBezTo>
                    <a:pt x="635" y="8050"/>
                    <a:pt x="1365" y="9733"/>
                    <a:pt x="2508" y="10019"/>
                  </a:cubicBezTo>
                  <a:cubicBezTo>
                    <a:pt x="2611" y="10044"/>
                    <a:pt x="2707" y="10055"/>
                    <a:pt x="2796" y="10055"/>
                  </a:cubicBezTo>
                  <a:cubicBezTo>
                    <a:pt x="3968" y="10055"/>
                    <a:pt x="4046" y="8082"/>
                    <a:pt x="3604" y="8082"/>
                  </a:cubicBezTo>
                  <a:cubicBezTo>
                    <a:pt x="4144" y="8082"/>
                    <a:pt x="4604" y="7654"/>
                    <a:pt x="4763" y="7161"/>
                  </a:cubicBezTo>
                  <a:cubicBezTo>
                    <a:pt x="4890" y="6638"/>
                    <a:pt x="4842" y="6098"/>
                    <a:pt x="4620" y="5606"/>
                  </a:cubicBezTo>
                  <a:cubicBezTo>
                    <a:pt x="6080" y="5209"/>
                    <a:pt x="7049" y="3542"/>
                    <a:pt x="6652" y="2081"/>
                  </a:cubicBezTo>
                  <a:cubicBezTo>
                    <a:pt x="6305" y="867"/>
                    <a:pt x="5060" y="0"/>
                    <a:pt x="3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9"/>
            <p:cNvSpPr/>
            <p:nvPr/>
          </p:nvSpPr>
          <p:spPr>
            <a:xfrm>
              <a:off x="2281315" y="2162882"/>
              <a:ext cx="446091" cy="398409"/>
            </a:xfrm>
            <a:custGeom>
              <a:avLst/>
              <a:gdLst/>
              <a:ahLst/>
              <a:cxnLst/>
              <a:rect l="l" t="t" r="r" b="b"/>
              <a:pathLst>
                <a:path w="10399" h="9288" extrusionOk="0">
                  <a:moveTo>
                    <a:pt x="6192" y="0"/>
                  </a:moveTo>
                  <a:lnTo>
                    <a:pt x="0" y="6382"/>
                  </a:lnTo>
                  <a:lnTo>
                    <a:pt x="4557" y="9287"/>
                  </a:lnTo>
                  <a:lnTo>
                    <a:pt x="10399" y="2556"/>
                  </a:lnTo>
                  <a:lnTo>
                    <a:pt x="6192" y="0"/>
                  </a:lnTo>
                  <a:close/>
                </a:path>
              </a:pathLst>
            </a:custGeom>
            <a:solidFill>
              <a:srgbClr val="F4D7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9"/>
            <p:cNvSpPr/>
            <p:nvPr/>
          </p:nvSpPr>
          <p:spPr>
            <a:xfrm>
              <a:off x="2281315" y="2183301"/>
              <a:ext cx="446777" cy="377991"/>
            </a:xfrm>
            <a:custGeom>
              <a:avLst/>
              <a:gdLst/>
              <a:ahLst/>
              <a:cxnLst/>
              <a:rect l="l" t="t" r="r" b="b"/>
              <a:pathLst>
                <a:path w="10415" h="8812" extrusionOk="0">
                  <a:moveTo>
                    <a:pt x="5890" y="1"/>
                  </a:moveTo>
                  <a:lnTo>
                    <a:pt x="0" y="5906"/>
                  </a:lnTo>
                  <a:lnTo>
                    <a:pt x="4557" y="8811"/>
                  </a:lnTo>
                  <a:lnTo>
                    <a:pt x="10414" y="2953"/>
                  </a:lnTo>
                  <a:lnTo>
                    <a:pt x="58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9"/>
            <p:cNvSpPr/>
            <p:nvPr/>
          </p:nvSpPr>
          <p:spPr>
            <a:xfrm>
              <a:off x="2239104" y="2079791"/>
              <a:ext cx="321474" cy="356886"/>
            </a:xfrm>
            <a:custGeom>
              <a:avLst/>
              <a:gdLst/>
              <a:ahLst/>
              <a:cxnLst/>
              <a:rect l="l" t="t" r="r" b="b"/>
              <a:pathLst>
                <a:path w="7494" h="8320" extrusionOk="0">
                  <a:moveTo>
                    <a:pt x="6017" y="1"/>
                  </a:moveTo>
                  <a:lnTo>
                    <a:pt x="0" y="5573"/>
                  </a:lnTo>
                  <a:lnTo>
                    <a:pt x="1143" y="8319"/>
                  </a:lnTo>
                  <a:lnTo>
                    <a:pt x="7033" y="2430"/>
                  </a:lnTo>
                  <a:lnTo>
                    <a:pt x="7493" y="2191"/>
                  </a:lnTo>
                  <a:lnTo>
                    <a:pt x="6620" y="112"/>
                  </a:lnTo>
                  <a:lnTo>
                    <a:pt x="6017" y="1"/>
                  </a:lnTo>
                  <a:close/>
                </a:path>
              </a:pathLst>
            </a:custGeom>
            <a:solidFill>
              <a:srgbClr val="F4D7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9"/>
            <p:cNvSpPr/>
            <p:nvPr/>
          </p:nvSpPr>
          <p:spPr>
            <a:xfrm>
              <a:off x="2239104" y="2066879"/>
              <a:ext cx="301698" cy="373873"/>
            </a:xfrm>
            <a:custGeom>
              <a:avLst/>
              <a:gdLst/>
              <a:ahLst/>
              <a:cxnLst/>
              <a:rect l="l" t="t" r="r" b="b"/>
              <a:pathLst>
                <a:path w="7033" h="8716" extrusionOk="0">
                  <a:moveTo>
                    <a:pt x="5858" y="0"/>
                  </a:moveTo>
                  <a:lnTo>
                    <a:pt x="0" y="5874"/>
                  </a:lnTo>
                  <a:lnTo>
                    <a:pt x="1096" y="8715"/>
                  </a:lnTo>
                  <a:lnTo>
                    <a:pt x="7033" y="2731"/>
                  </a:lnTo>
                  <a:lnTo>
                    <a:pt x="58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9"/>
            <p:cNvSpPr/>
            <p:nvPr/>
          </p:nvSpPr>
          <p:spPr>
            <a:xfrm>
              <a:off x="2741644" y="2844557"/>
              <a:ext cx="75628" cy="72192"/>
            </a:xfrm>
            <a:custGeom>
              <a:avLst/>
              <a:gdLst/>
              <a:ahLst/>
              <a:cxnLst/>
              <a:rect l="l" t="t" r="r" b="b"/>
              <a:pathLst>
                <a:path w="1763" h="1683" fill="none" extrusionOk="0">
                  <a:moveTo>
                    <a:pt x="1" y="0"/>
                  </a:moveTo>
                  <a:lnTo>
                    <a:pt x="1763" y="1683"/>
                  </a:lnTo>
                </a:path>
              </a:pathLst>
            </a:custGeom>
            <a:noFill/>
            <a:ln w="35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9"/>
            <p:cNvSpPr/>
            <p:nvPr/>
          </p:nvSpPr>
          <p:spPr>
            <a:xfrm>
              <a:off x="2177804" y="2803676"/>
              <a:ext cx="9566" cy="129414"/>
            </a:xfrm>
            <a:custGeom>
              <a:avLst/>
              <a:gdLst/>
              <a:ahLst/>
              <a:cxnLst/>
              <a:rect l="l" t="t" r="r" b="b"/>
              <a:pathLst>
                <a:path w="223" h="3017" fill="none" extrusionOk="0">
                  <a:moveTo>
                    <a:pt x="223" y="1"/>
                  </a:moveTo>
                  <a:cubicBezTo>
                    <a:pt x="223" y="1"/>
                    <a:pt x="0" y="874"/>
                    <a:pt x="80" y="3017"/>
                  </a:cubicBezTo>
                </a:path>
              </a:pathLst>
            </a:custGeom>
            <a:noFill/>
            <a:ln w="39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9"/>
            <p:cNvSpPr/>
            <p:nvPr/>
          </p:nvSpPr>
          <p:spPr>
            <a:xfrm>
              <a:off x="1436884" y="1926563"/>
              <a:ext cx="409328" cy="409990"/>
            </a:xfrm>
            <a:custGeom>
              <a:avLst/>
              <a:gdLst/>
              <a:ahLst/>
              <a:cxnLst/>
              <a:rect l="l" t="t" r="r" b="b"/>
              <a:pathLst>
                <a:path w="9542" h="9558" extrusionOk="0">
                  <a:moveTo>
                    <a:pt x="4763" y="1"/>
                  </a:moveTo>
                  <a:cubicBezTo>
                    <a:pt x="2128" y="1"/>
                    <a:pt x="0" y="2128"/>
                    <a:pt x="0" y="4779"/>
                  </a:cubicBezTo>
                  <a:cubicBezTo>
                    <a:pt x="0" y="7414"/>
                    <a:pt x="2128" y="9558"/>
                    <a:pt x="4763" y="9558"/>
                  </a:cubicBezTo>
                  <a:cubicBezTo>
                    <a:pt x="7414" y="9558"/>
                    <a:pt x="9541" y="7414"/>
                    <a:pt x="9541" y="4779"/>
                  </a:cubicBezTo>
                  <a:cubicBezTo>
                    <a:pt x="9541" y="2128"/>
                    <a:pt x="7414" y="1"/>
                    <a:pt x="47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9"/>
            <p:cNvSpPr/>
            <p:nvPr/>
          </p:nvSpPr>
          <p:spPr>
            <a:xfrm>
              <a:off x="1420540" y="1926348"/>
              <a:ext cx="380029" cy="250850"/>
            </a:xfrm>
            <a:custGeom>
              <a:avLst/>
              <a:gdLst/>
              <a:ahLst/>
              <a:cxnLst/>
              <a:rect l="l" t="t" r="r" b="b"/>
              <a:pathLst>
                <a:path w="8859" h="5848" extrusionOk="0">
                  <a:moveTo>
                    <a:pt x="5145" y="0"/>
                  </a:moveTo>
                  <a:cubicBezTo>
                    <a:pt x="4436" y="0"/>
                    <a:pt x="3719" y="157"/>
                    <a:pt x="3048" y="482"/>
                  </a:cubicBezTo>
                  <a:cubicBezTo>
                    <a:pt x="1064" y="1450"/>
                    <a:pt x="0" y="3689"/>
                    <a:pt x="493" y="5848"/>
                  </a:cubicBezTo>
                  <a:cubicBezTo>
                    <a:pt x="937" y="5848"/>
                    <a:pt x="1382" y="5800"/>
                    <a:pt x="1826" y="5737"/>
                  </a:cubicBezTo>
                  <a:cubicBezTo>
                    <a:pt x="4572" y="5276"/>
                    <a:pt x="7065" y="3879"/>
                    <a:pt x="8859" y="1768"/>
                  </a:cubicBezTo>
                  <a:cubicBezTo>
                    <a:pt x="7930" y="618"/>
                    <a:pt x="6552" y="0"/>
                    <a:pt x="5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9"/>
            <p:cNvSpPr/>
            <p:nvPr/>
          </p:nvSpPr>
          <p:spPr>
            <a:xfrm>
              <a:off x="2051128" y="1431496"/>
              <a:ext cx="64046" cy="54906"/>
            </a:xfrm>
            <a:custGeom>
              <a:avLst/>
              <a:gdLst/>
              <a:ahLst/>
              <a:cxnLst/>
              <a:rect l="l" t="t" r="r" b="b"/>
              <a:pathLst>
                <a:path w="1493" h="1280" extrusionOk="0">
                  <a:moveTo>
                    <a:pt x="851" y="0"/>
                  </a:moveTo>
                  <a:cubicBezTo>
                    <a:pt x="697" y="0"/>
                    <a:pt x="541" y="57"/>
                    <a:pt x="413" y="185"/>
                  </a:cubicBezTo>
                  <a:cubicBezTo>
                    <a:pt x="1" y="582"/>
                    <a:pt x="286" y="1280"/>
                    <a:pt x="858" y="1280"/>
                  </a:cubicBezTo>
                  <a:cubicBezTo>
                    <a:pt x="1207" y="1280"/>
                    <a:pt x="1493" y="994"/>
                    <a:pt x="1493" y="645"/>
                  </a:cubicBezTo>
                  <a:cubicBezTo>
                    <a:pt x="1493" y="257"/>
                    <a:pt x="1178" y="0"/>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9"/>
            <p:cNvSpPr/>
            <p:nvPr/>
          </p:nvSpPr>
          <p:spPr>
            <a:xfrm>
              <a:off x="3067191" y="2602576"/>
              <a:ext cx="64046" cy="54734"/>
            </a:xfrm>
            <a:custGeom>
              <a:avLst/>
              <a:gdLst/>
              <a:ahLst/>
              <a:cxnLst/>
              <a:rect l="l" t="t" r="r" b="b"/>
              <a:pathLst>
                <a:path w="1493" h="1276" extrusionOk="0">
                  <a:moveTo>
                    <a:pt x="860" y="1"/>
                  </a:moveTo>
                  <a:cubicBezTo>
                    <a:pt x="703" y="1"/>
                    <a:pt x="543" y="61"/>
                    <a:pt x="413" y="196"/>
                  </a:cubicBezTo>
                  <a:cubicBezTo>
                    <a:pt x="0" y="593"/>
                    <a:pt x="286" y="1276"/>
                    <a:pt x="857" y="1276"/>
                  </a:cubicBezTo>
                  <a:cubicBezTo>
                    <a:pt x="1207" y="1276"/>
                    <a:pt x="1492" y="990"/>
                    <a:pt x="1492" y="641"/>
                  </a:cubicBezTo>
                  <a:cubicBezTo>
                    <a:pt x="1492" y="256"/>
                    <a:pt x="1183"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9"/>
            <p:cNvSpPr/>
            <p:nvPr/>
          </p:nvSpPr>
          <p:spPr>
            <a:xfrm>
              <a:off x="1789627" y="2901353"/>
              <a:ext cx="64046" cy="54906"/>
            </a:xfrm>
            <a:custGeom>
              <a:avLst/>
              <a:gdLst/>
              <a:ahLst/>
              <a:cxnLst/>
              <a:rect l="l" t="t" r="r" b="b"/>
              <a:pathLst>
                <a:path w="1493" h="1280" extrusionOk="0">
                  <a:moveTo>
                    <a:pt x="851" y="0"/>
                  </a:moveTo>
                  <a:cubicBezTo>
                    <a:pt x="697" y="0"/>
                    <a:pt x="541" y="57"/>
                    <a:pt x="413" y="184"/>
                  </a:cubicBezTo>
                  <a:cubicBezTo>
                    <a:pt x="1" y="597"/>
                    <a:pt x="286" y="1280"/>
                    <a:pt x="858" y="1280"/>
                  </a:cubicBezTo>
                  <a:cubicBezTo>
                    <a:pt x="1207" y="1280"/>
                    <a:pt x="1493" y="994"/>
                    <a:pt x="1493" y="645"/>
                  </a:cubicBezTo>
                  <a:cubicBezTo>
                    <a:pt x="1493" y="256"/>
                    <a:pt x="1178" y="0"/>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9"/>
            <p:cNvSpPr/>
            <p:nvPr/>
          </p:nvSpPr>
          <p:spPr>
            <a:xfrm>
              <a:off x="519473" y="1346566"/>
              <a:ext cx="224783" cy="224770"/>
            </a:xfrm>
            <a:custGeom>
              <a:avLst/>
              <a:gdLst/>
              <a:ahLst/>
              <a:cxnLst/>
              <a:rect l="l" t="t" r="r" b="b"/>
              <a:pathLst>
                <a:path w="5240" h="5240" extrusionOk="0">
                  <a:moveTo>
                    <a:pt x="2620" y="1"/>
                  </a:moveTo>
                  <a:cubicBezTo>
                    <a:pt x="1175" y="1"/>
                    <a:pt x="1" y="1175"/>
                    <a:pt x="1" y="2620"/>
                  </a:cubicBezTo>
                  <a:cubicBezTo>
                    <a:pt x="1" y="4065"/>
                    <a:pt x="1175" y="5239"/>
                    <a:pt x="2620" y="5239"/>
                  </a:cubicBezTo>
                  <a:cubicBezTo>
                    <a:pt x="4081" y="5239"/>
                    <a:pt x="5239" y="4065"/>
                    <a:pt x="5239" y="2620"/>
                  </a:cubicBezTo>
                  <a:cubicBezTo>
                    <a:pt x="5239" y="1175"/>
                    <a:pt x="4081" y="1"/>
                    <a:pt x="2620" y="1"/>
                  </a:cubicBezTo>
                  <a:close/>
                </a:path>
              </a:pathLst>
            </a:custGeom>
            <a:solidFill>
              <a:srgbClr val="B8C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9"/>
            <p:cNvSpPr/>
            <p:nvPr/>
          </p:nvSpPr>
          <p:spPr>
            <a:xfrm>
              <a:off x="3272153" y="1926570"/>
              <a:ext cx="180513" cy="135033"/>
            </a:xfrm>
            <a:custGeom>
              <a:avLst/>
              <a:gdLst/>
              <a:ahLst/>
              <a:cxnLst/>
              <a:rect l="l" t="t" r="r" b="b"/>
              <a:pathLst>
                <a:path w="4208" h="3148" extrusionOk="0">
                  <a:moveTo>
                    <a:pt x="2104" y="0"/>
                  </a:moveTo>
                  <a:cubicBezTo>
                    <a:pt x="1703" y="0"/>
                    <a:pt x="1302" y="155"/>
                    <a:pt x="1001" y="464"/>
                  </a:cubicBezTo>
                  <a:cubicBezTo>
                    <a:pt x="1" y="1449"/>
                    <a:pt x="699" y="3147"/>
                    <a:pt x="2096" y="3147"/>
                  </a:cubicBezTo>
                  <a:cubicBezTo>
                    <a:pt x="3509" y="3147"/>
                    <a:pt x="4207" y="1449"/>
                    <a:pt x="3207" y="464"/>
                  </a:cubicBezTo>
                  <a:cubicBezTo>
                    <a:pt x="2906" y="155"/>
                    <a:pt x="2505" y="0"/>
                    <a:pt x="2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9"/>
            <p:cNvSpPr/>
            <p:nvPr/>
          </p:nvSpPr>
          <p:spPr>
            <a:xfrm>
              <a:off x="1209443" y="4346121"/>
              <a:ext cx="67435" cy="8236"/>
            </a:xfrm>
            <a:custGeom>
              <a:avLst/>
              <a:gdLst/>
              <a:ahLst/>
              <a:cxnLst/>
              <a:rect l="l" t="t" r="r" b="b"/>
              <a:pathLst>
                <a:path w="1572" h="192" fill="none" extrusionOk="0">
                  <a:moveTo>
                    <a:pt x="0" y="1"/>
                  </a:moveTo>
                  <a:cubicBezTo>
                    <a:pt x="508" y="159"/>
                    <a:pt x="1048" y="191"/>
                    <a:pt x="1572" y="112"/>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9"/>
            <p:cNvSpPr/>
            <p:nvPr/>
          </p:nvSpPr>
          <p:spPr>
            <a:xfrm>
              <a:off x="1043259" y="4270537"/>
              <a:ext cx="134870" cy="62026"/>
            </a:xfrm>
            <a:custGeom>
              <a:avLst/>
              <a:gdLst/>
              <a:ahLst/>
              <a:cxnLst/>
              <a:rect l="l" t="t" r="r" b="b"/>
              <a:pathLst>
                <a:path w="3144" h="1446" fill="none" extrusionOk="0">
                  <a:moveTo>
                    <a:pt x="1" y="64"/>
                  </a:moveTo>
                  <a:cubicBezTo>
                    <a:pt x="1207" y="1"/>
                    <a:pt x="2160" y="905"/>
                    <a:pt x="3144" y="1445"/>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9"/>
            <p:cNvSpPr/>
            <p:nvPr/>
          </p:nvSpPr>
          <p:spPr>
            <a:xfrm>
              <a:off x="1787611" y="4504110"/>
              <a:ext cx="47016" cy="19775"/>
            </a:xfrm>
            <a:custGeom>
              <a:avLst/>
              <a:gdLst/>
              <a:ahLst/>
              <a:cxnLst/>
              <a:rect l="l" t="t" r="r" b="b"/>
              <a:pathLst>
                <a:path w="1096" h="461" fill="none" extrusionOk="0">
                  <a:moveTo>
                    <a:pt x="0" y="461"/>
                  </a:moveTo>
                  <a:cubicBezTo>
                    <a:pt x="381" y="334"/>
                    <a:pt x="746" y="191"/>
                    <a:pt x="1095" y="1"/>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9"/>
            <p:cNvSpPr/>
            <p:nvPr/>
          </p:nvSpPr>
          <p:spPr>
            <a:xfrm>
              <a:off x="1634382" y="4531350"/>
              <a:ext cx="124660" cy="67474"/>
            </a:xfrm>
            <a:custGeom>
              <a:avLst/>
              <a:gdLst/>
              <a:ahLst/>
              <a:cxnLst/>
              <a:rect l="l" t="t" r="r" b="b"/>
              <a:pathLst>
                <a:path w="2906" h="1573" fill="none" extrusionOk="0">
                  <a:moveTo>
                    <a:pt x="0" y="1572"/>
                  </a:moveTo>
                  <a:cubicBezTo>
                    <a:pt x="667" y="509"/>
                    <a:pt x="1778" y="271"/>
                    <a:pt x="2905" y="1"/>
                  </a:cubicBezTo>
                </a:path>
              </a:pathLst>
            </a:custGeom>
            <a:noFill/>
            <a:ln w="3975" cap="flat" cmpd="sng">
              <a:solidFill>
                <a:srgbClr val="F3F3F1"/>
              </a:solidFill>
              <a:prstDash val="solid"/>
              <a:miter lim="15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9"/>
            <p:cNvSpPr/>
            <p:nvPr/>
          </p:nvSpPr>
          <p:spPr>
            <a:xfrm>
              <a:off x="1970096" y="1046215"/>
              <a:ext cx="1449206" cy="224770"/>
            </a:xfrm>
            <a:custGeom>
              <a:avLst/>
              <a:gdLst/>
              <a:ahLst/>
              <a:cxnLst/>
              <a:rect l="l" t="t" r="r" b="b"/>
              <a:pathLst>
                <a:path w="33783" h="5240" extrusionOk="0">
                  <a:moveTo>
                    <a:pt x="2620" y="1"/>
                  </a:moveTo>
                  <a:cubicBezTo>
                    <a:pt x="1175" y="1"/>
                    <a:pt x="1" y="1176"/>
                    <a:pt x="1" y="2620"/>
                  </a:cubicBezTo>
                  <a:cubicBezTo>
                    <a:pt x="1" y="4065"/>
                    <a:pt x="1175" y="5240"/>
                    <a:pt x="2620" y="5240"/>
                  </a:cubicBezTo>
                  <a:lnTo>
                    <a:pt x="31163" y="5240"/>
                  </a:lnTo>
                  <a:cubicBezTo>
                    <a:pt x="32608" y="5240"/>
                    <a:pt x="33783" y="4065"/>
                    <a:pt x="33783" y="2620"/>
                  </a:cubicBezTo>
                  <a:cubicBezTo>
                    <a:pt x="33783" y="1176"/>
                    <a:pt x="32608" y="1"/>
                    <a:pt x="31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9"/>
            <p:cNvSpPr/>
            <p:nvPr/>
          </p:nvSpPr>
          <p:spPr>
            <a:xfrm>
              <a:off x="2141041" y="816073"/>
              <a:ext cx="396373" cy="395663"/>
            </a:xfrm>
            <a:custGeom>
              <a:avLst/>
              <a:gdLst/>
              <a:ahLst/>
              <a:cxnLst/>
              <a:rect l="l" t="t" r="r" b="b"/>
              <a:pathLst>
                <a:path w="9240" h="9224" extrusionOk="0">
                  <a:moveTo>
                    <a:pt x="4620" y="0"/>
                  </a:moveTo>
                  <a:cubicBezTo>
                    <a:pt x="2064" y="0"/>
                    <a:pt x="0" y="2064"/>
                    <a:pt x="0" y="4620"/>
                  </a:cubicBezTo>
                  <a:cubicBezTo>
                    <a:pt x="0" y="7160"/>
                    <a:pt x="2064" y="9224"/>
                    <a:pt x="4620" y="9224"/>
                  </a:cubicBezTo>
                  <a:cubicBezTo>
                    <a:pt x="7176" y="9224"/>
                    <a:pt x="9239" y="7160"/>
                    <a:pt x="9239" y="4620"/>
                  </a:cubicBezTo>
                  <a:cubicBezTo>
                    <a:pt x="9239" y="2064"/>
                    <a:pt x="7176"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9"/>
            <p:cNvSpPr/>
            <p:nvPr/>
          </p:nvSpPr>
          <p:spPr>
            <a:xfrm>
              <a:off x="2884663" y="762923"/>
              <a:ext cx="395687" cy="395706"/>
            </a:xfrm>
            <a:custGeom>
              <a:avLst/>
              <a:gdLst/>
              <a:ahLst/>
              <a:cxnLst/>
              <a:rect l="l" t="t" r="r" b="b"/>
              <a:pathLst>
                <a:path w="9224" h="9225" extrusionOk="0">
                  <a:moveTo>
                    <a:pt x="4620" y="1"/>
                  </a:moveTo>
                  <a:cubicBezTo>
                    <a:pt x="2064" y="1"/>
                    <a:pt x="1" y="2065"/>
                    <a:pt x="1" y="4605"/>
                  </a:cubicBezTo>
                  <a:cubicBezTo>
                    <a:pt x="1" y="7161"/>
                    <a:pt x="2064" y="9224"/>
                    <a:pt x="4620" y="9224"/>
                  </a:cubicBezTo>
                  <a:cubicBezTo>
                    <a:pt x="7160" y="9224"/>
                    <a:pt x="9224" y="7161"/>
                    <a:pt x="9224" y="4605"/>
                  </a:cubicBezTo>
                  <a:cubicBezTo>
                    <a:pt x="9224" y="2065"/>
                    <a:pt x="7160" y="1"/>
                    <a:pt x="4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9"/>
            <p:cNvSpPr/>
            <p:nvPr/>
          </p:nvSpPr>
          <p:spPr>
            <a:xfrm>
              <a:off x="2457021" y="549125"/>
              <a:ext cx="636084" cy="636047"/>
            </a:xfrm>
            <a:custGeom>
              <a:avLst/>
              <a:gdLst/>
              <a:ahLst/>
              <a:cxnLst/>
              <a:rect l="l" t="t" r="r" b="b"/>
              <a:pathLst>
                <a:path w="14828" h="14828" extrusionOk="0">
                  <a:moveTo>
                    <a:pt x="7414" y="0"/>
                  </a:moveTo>
                  <a:cubicBezTo>
                    <a:pt x="3318" y="0"/>
                    <a:pt x="0" y="3318"/>
                    <a:pt x="0" y="7414"/>
                  </a:cubicBezTo>
                  <a:cubicBezTo>
                    <a:pt x="0" y="11510"/>
                    <a:pt x="3318" y="14827"/>
                    <a:pt x="7414" y="14827"/>
                  </a:cubicBezTo>
                  <a:cubicBezTo>
                    <a:pt x="11510" y="14827"/>
                    <a:pt x="14827" y="11510"/>
                    <a:pt x="14827" y="7414"/>
                  </a:cubicBezTo>
                  <a:cubicBezTo>
                    <a:pt x="14827" y="3318"/>
                    <a:pt x="11510" y="0"/>
                    <a:pt x="7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9"/>
            <p:cNvSpPr/>
            <p:nvPr/>
          </p:nvSpPr>
          <p:spPr>
            <a:xfrm>
              <a:off x="2876513" y="1193308"/>
              <a:ext cx="370506" cy="531297"/>
            </a:xfrm>
            <a:custGeom>
              <a:avLst/>
              <a:gdLst/>
              <a:ahLst/>
              <a:cxnLst/>
              <a:rect l="l" t="t" r="r" b="b"/>
              <a:pathLst>
                <a:path w="8637" h="12386" extrusionOk="0">
                  <a:moveTo>
                    <a:pt x="4747" y="1"/>
                  </a:moveTo>
                  <a:lnTo>
                    <a:pt x="3096" y="3620"/>
                  </a:lnTo>
                  <a:cubicBezTo>
                    <a:pt x="2064" y="5875"/>
                    <a:pt x="0" y="8875"/>
                    <a:pt x="2064" y="11177"/>
                  </a:cubicBezTo>
                  <a:cubicBezTo>
                    <a:pt x="2779" y="11977"/>
                    <a:pt x="3769" y="12385"/>
                    <a:pt x="4760" y="12385"/>
                  </a:cubicBezTo>
                  <a:cubicBezTo>
                    <a:pt x="5617" y="12385"/>
                    <a:pt x="6475" y="12081"/>
                    <a:pt x="7160" y="11463"/>
                  </a:cubicBezTo>
                  <a:cubicBezTo>
                    <a:pt x="8636" y="10129"/>
                    <a:pt x="8430" y="8526"/>
                    <a:pt x="7858" y="6970"/>
                  </a:cubicBezTo>
                  <a:cubicBezTo>
                    <a:pt x="7573" y="6224"/>
                    <a:pt x="7223" y="5494"/>
                    <a:pt x="6906" y="4811"/>
                  </a:cubicBezTo>
                  <a:cubicBezTo>
                    <a:pt x="6191" y="3208"/>
                    <a:pt x="5477" y="1604"/>
                    <a:pt x="47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9"/>
            <p:cNvSpPr/>
            <p:nvPr/>
          </p:nvSpPr>
          <p:spPr>
            <a:xfrm>
              <a:off x="2266343" y="2109089"/>
              <a:ext cx="243829" cy="298978"/>
            </a:xfrm>
            <a:custGeom>
              <a:avLst/>
              <a:gdLst/>
              <a:ahLst/>
              <a:cxnLst/>
              <a:rect l="l" t="t" r="r" b="b"/>
              <a:pathLst>
                <a:path w="5684" h="6970" fill="none" extrusionOk="0">
                  <a:moveTo>
                    <a:pt x="4937" y="0"/>
                  </a:moveTo>
                  <a:lnTo>
                    <a:pt x="5683" y="1953"/>
                  </a:lnTo>
                  <a:lnTo>
                    <a:pt x="699" y="6969"/>
                  </a:lnTo>
                  <a:lnTo>
                    <a:pt x="0" y="4937"/>
                  </a:lnTo>
                  <a:close/>
                </a:path>
              </a:pathLst>
            </a:custGeom>
            <a:noFill/>
            <a:ln w="39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9"/>
            <p:cNvSpPr/>
            <p:nvPr/>
          </p:nvSpPr>
          <p:spPr>
            <a:xfrm>
              <a:off x="2333735" y="2231646"/>
              <a:ext cx="346011" cy="299664"/>
            </a:xfrm>
            <a:custGeom>
              <a:avLst/>
              <a:gdLst/>
              <a:ahLst/>
              <a:cxnLst/>
              <a:rect l="l" t="t" r="r" b="b"/>
              <a:pathLst>
                <a:path w="8066" h="6986" fill="none" extrusionOk="0">
                  <a:moveTo>
                    <a:pt x="4747" y="1"/>
                  </a:moveTo>
                  <a:lnTo>
                    <a:pt x="1" y="4700"/>
                  </a:lnTo>
                  <a:lnTo>
                    <a:pt x="3208" y="6986"/>
                  </a:lnTo>
                  <a:lnTo>
                    <a:pt x="8065" y="2080"/>
                  </a:lnTo>
                  <a:close/>
                </a:path>
              </a:pathLst>
            </a:custGeom>
            <a:noFill/>
            <a:ln w="39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9"/>
            <p:cNvSpPr/>
            <p:nvPr/>
          </p:nvSpPr>
          <p:spPr>
            <a:xfrm>
              <a:off x="2567310" y="2301139"/>
              <a:ext cx="43" cy="0"/>
            </a:xfrm>
            <a:custGeom>
              <a:avLst/>
              <a:gdLst/>
              <a:ahLst/>
              <a:cxnLst/>
              <a:rect l="l" t="t" r="r" b="b"/>
              <a:pathLst>
                <a:path w="1" fill="none" extrusionOk="0">
                  <a:moveTo>
                    <a:pt x="1" y="0"/>
                  </a:moveTo>
                  <a:close/>
                </a:path>
              </a:pathLst>
            </a:custGeom>
            <a:noFill/>
            <a:ln w="3975" cap="rnd" cmpd="sng">
              <a:solidFill>
                <a:srgbClr val="472A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0" name="Google Shape;1390;p49"/>
            <p:cNvGrpSpPr/>
            <p:nvPr/>
          </p:nvGrpSpPr>
          <p:grpSpPr>
            <a:xfrm>
              <a:off x="357455" y="3029566"/>
              <a:ext cx="713703" cy="162023"/>
              <a:chOff x="1326150" y="2631469"/>
              <a:chExt cx="882750" cy="200400"/>
            </a:xfrm>
          </p:grpSpPr>
          <p:sp>
            <p:nvSpPr>
              <p:cNvPr id="1391" name="Google Shape;1391;p49"/>
              <p:cNvSpPr/>
              <p:nvPr/>
            </p:nvSpPr>
            <p:spPr>
              <a:xfrm>
                <a:off x="1326150" y="2631469"/>
                <a:ext cx="200400" cy="20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9"/>
              <p:cNvSpPr/>
              <p:nvPr/>
            </p:nvSpPr>
            <p:spPr>
              <a:xfrm>
                <a:off x="1667325" y="2631469"/>
                <a:ext cx="200400" cy="20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9"/>
              <p:cNvSpPr/>
              <p:nvPr/>
            </p:nvSpPr>
            <p:spPr>
              <a:xfrm>
                <a:off x="2008500" y="2631469"/>
                <a:ext cx="200400" cy="20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50"/>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accent4"/>
                </a:solidFill>
                <a:latin typeface="Jua"/>
                <a:ea typeface="Jua"/>
                <a:cs typeface="Jua"/>
                <a:sym typeface="Jua"/>
              </a:rPr>
              <a:t>03-1 </a:t>
            </a:r>
            <a:r>
              <a:rPr lang="en" sz="3200" dirty="0">
                <a:latin typeface="배달의민족 주아" panose="02020603020101020101" pitchFamily="18" charset="-127"/>
                <a:ea typeface="배달의민족 주아" panose="02020603020101020101" pitchFamily="18" charset="-127"/>
                <a:cs typeface="Jua"/>
                <a:sym typeface="Jua"/>
              </a:rPr>
              <a:t>Workflow</a:t>
            </a:r>
            <a:endParaRPr sz="3200" dirty="0">
              <a:latin typeface="배달의민족 주아" panose="02020603020101020101" pitchFamily="18" charset="-127"/>
              <a:ea typeface="배달의민족 주아" panose="02020603020101020101" pitchFamily="18" charset="-127"/>
              <a:cs typeface="Jua"/>
              <a:sym typeface="Jua"/>
            </a:endParaRPr>
          </a:p>
        </p:txBody>
      </p:sp>
      <p:graphicFrame>
        <p:nvGraphicFramePr>
          <p:cNvPr id="1399" name="Google Shape;1399;p50"/>
          <p:cNvGraphicFramePr/>
          <p:nvPr>
            <p:extLst>
              <p:ext uri="{D42A27DB-BD31-4B8C-83A1-F6EECF244321}">
                <p14:modId xmlns:p14="http://schemas.microsoft.com/office/powerpoint/2010/main" val="2633510138"/>
              </p:ext>
            </p:extLst>
          </p:nvPr>
        </p:nvGraphicFramePr>
        <p:xfrm>
          <a:off x="1244538" y="1166160"/>
          <a:ext cx="6806075" cy="3777325"/>
        </p:xfrm>
        <a:graphic>
          <a:graphicData uri="http://schemas.openxmlformats.org/drawingml/2006/table">
            <a:tbl>
              <a:tblPr>
                <a:noFill/>
                <a:tableStyleId>{42B7B6F0-727F-40CE-B935-A871AD7E5C9A}</a:tableStyleId>
              </a:tblPr>
              <a:tblGrid>
                <a:gridCol w="1794275">
                  <a:extLst>
                    <a:ext uri="{9D8B030D-6E8A-4147-A177-3AD203B41FA5}">
                      <a16:colId xmlns:a16="http://schemas.microsoft.com/office/drawing/2014/main" val="20000"/>
                    </a:ext>
                  </a:extLst>
                </a:gridCol>
                <a:gridCol w="2054175">
                  <a:extLst>
                    <a:ext uri="{9D8B030D-6E8A-4147-A177-3AD203B41FA5}">
                      <a16:colId xmlns:a16="http://schemas.microsoft.com/office/drawing/2014/main" val="20001"/>
                    </a:ext>
                  </a:extLst>
                </a:gridCol>
                <a:gridCol w="2957625">
                  <a:extLst>
                    <a:ext uri="{9D8B030D-6E8A-4147-A177-3AD203B41FA5}">
                      <a16:colId xmlns:a16="http://schemas.microsoft.com/office/drawing/2014/main" val="20002"/>
                    </a:ext>
                  </a:extLst>
                </a:gridCol>
              </a:tblGrid>
              <a:tr h="357875">
                <a:tc>
                  <a:txBody>
                    <a:bodyPr/>
                    <a:lstStyle/>
                    <a:p>
                      <a:pPr marL="0" lvl="0" indent="0" algn="ctr" rtl="0">
                        <a:spcBef>
                          <a:spcPts val="0"/>
                        </a:spcBef>
                        <a:spcAft>
                          <a:spcPts val="0"/>
                        </a:spcAft>
                        <a:buNone/>
                      </a:pPr>
                      <a:r>
                        <a:rPr lang="en" sz="1500" b="1" dirty="0">
                          <a:solidFill>
                            <a:schemeClr val="dk1"/>
                          </a:solidFill>
                          <a:latin typeface="배달의민족 주아" panose="02020603020101020101" pitchFamily="18" charset="-127"/>
                          <a:ea typeface="배달의민족 주아" panose="02020603020101020101" pitchFamily="18" charset="-127"/>
                          <a:cs typeface="Jua"/>
                          <a:sym typeface="Jua"/>
                        </a:rPr>
                        <a:t>구분</a:t>
                      </a:r>
                      <a:endParaRPr sz="1500" b="1" dirty="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BED2F7"/>
                    </a:solidFill>
                  </a:tcPr>
                </a:tc>
                <a:tc>
                  <a:txBody>
                    <a:bodyPr/>
                    <a:lstStyle/>
                    <a:p>
                      <a:pPr marL="0" lvl="0" indent="0" algn="ctr" rtl="0">
                        <a:spcBef>
                          <a:spcPts val="0"/>
                        </a:spcBef>
                        <a:spcAft>
                          <a:spcPts val="0"/>
                        </a:spcAft>
                        <a:buNone/>
                      </a:pPr>
                      <a:r>
                        <a:rPr lang="en" sz="1500" b="1">
                          <a:solidFill>
                            <a:schemeClr val="dk1"/>
                          </a:solidFill>
                          <a:latin typeface="배달의민족 주아" panose="02020603020101020101" pitchFamily="18" charset="-127"/>
                          <a:ea typeface="배달의민족 주아" panose="02020603020101020101" pitchFamily="18" charset="-127"/>
                          <a:cs typeface="Jua"/>
                          <a:sym typeface="Jua"/>
                        </a:rPr>
                        <a:t>기간</a:t>
                      </a:r>
                      <a:endParaRPr sz="1500" b="1">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BED2F7"/>
                    </a:solidFill>
                  </a:tcPr>
                </a:tc>
                <a:tc>
                  <a:txBody>
                    <a:bodyPr/>
                    <a:lstStyle/>
                    <a:p>
                      <a:pPr marL="0" lvl="0" indent="0" algn="ctr" rtl="0">
                        <a:spcBef>
                          <a:spcPts val="0"/>
                        </a:spcBef>
                        <a:spcAft>
                          <a:spcPts val="0"/>
                        </a:spcAft>
                        <a:buNone/>
                      </a:pPr>
                      <a:r>
                        <a:rPr lang="en" sz="1500" b="1">
                          <a:solidFill>
                            <a:schemeClr val="dk1"/>
                          </a:solidFill>
                          <a:latin typeface="배달의민족 주아" panose="02020603020101020101" pitchFamily="18" charset="-127"/>
                          <a:ea typeface="배달의민족 주아" panose="02020603020101020101" pitchFamily="18" charset="-127"/>
                          <a:cs typeface="Jua"/>
                          <a:sym typeface="Jua"/>
                        </a:rPr>
                        <a:t>활동</a:t>
                      </a:r>
                      <a:endParaRPr sz="1500" b="1">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BED2F7"/>
                    </a:solidFill>
                  </a:tcPr>
                </a:tc>
                <a:extLst>
                  <a:ext uri="{0D108BD9-81ED-4DB2-BD59-A6C34878D82A}">
                    <a16:rowId xmlns:a16="http://schemas.microsoft.com/office/drawing/2014/main" val="10000"/>
                  </a:ext>
                </a:extLst>
              </a:tr>
              <a:tr h="579100">
                <a:tc rowSpan="3">
                  <a:txBody>
                    <a:bodyPr/>
                    <a:lstStyle/>
                    <a:p>
                      <a:pPr marL="0" lvl="0" indent="0" algn="ctr" rtl="0">
                        <a:spcBef>
                          <a:spcPts val="0"/>
                        </a:spcBef>
                        <a:spcAft>
                          <a:spcPts val="0"/>
                        </a:spcAft>
                        <a:buNone/>
                      </a:pPr>
                      <a:r>
                        <a:rPr lang="en" sz="1300" dirty="0">
                          <a:solidFill>
                            <a:schemeClr val="dk1"/>
                          </a:solidFill>
                          <a:latin typeface="배달의민족 주아" panose="02020603020101020101" pitchFamily="18" charset="-127"/>
                          <a:ea typeface="배달의민족 주아" panose="02020603020101020101" pitchFamily="18" charset="-127"/>
                          <a:cs typeface="Jua"/>
                          <a:sym typeface="Jua"/>
                        </a:rPr>
                        <a:t>사전 기획</a:t>
                      </a:r>
                      <a:endParaRPr sz="1300" dirty="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300" dirty="0">
                          <a:solidFill>
                            <a:schemeClr val="dk1"/>
                          </a:solidFill>
                          <a:latin typeface="배달의민족 주아" panose="02020603020101020101" pitchFamily="18" charset="-127"/>
                          <a:ea typeface="배달의민족 주아" panose="02020603020101020101" pitchFamily="18" charset="-127"/>
                          <a:cs typeface="Jua"/>
                          <a:sym typeface="Jua"/>
                        </a:rPr>
                        <a:t>8/5 (목) </a:t>
                      </a:r>
                      <a:endParaRPr sz="1300" dirty="0">
                        <a:solidFill>
                          <a:schemeClr val="dk1"/>
                        </a:solidFill>
                        <a:latin typeface="배달의민족 주아" panose="02020603020101020101" pitchFamily="18" charset="-127"/>
                        <a:ea typeface="배달의민족 주아" panose="02020603020101020101" pitchFamily="18" charset="-127"/>
                        <a:cs typeface="Jua"/>
                        <a:sym typeface="Jua"/>
                      </a:endParaRPr>
                    </a:p>
                    <a:p>
                      <a:pPr marL="0" lvl="0" indent="0" algn="ctr" rtl="0">
                        <a:spcBef>
                          <a:spcPts val="0"/>
                        </a:spcBef>
                        <a:spcAft>
                          <a:spcPts val="0"/>
                        </a:spcAft>
                        <a:buNone/>
                      </a:pPr>
                      <a:r>
                        <a:rPr lang="en" sz="1300" dirty="0">
                          <a:solidFill>
                            <a:schemeClr val="dk1"/>
                          </a:solidFill>
                          <a:latin typeface="배달의민족 주아" panose="02020603020101020101" pitchFamily="18" charset="-127"/>
                          <a:ea typeface="배달의민족 주아" panose="02020603020101020101" pitchFamily="18" charset="-127"/>
                          <a:cs typeface="Jua"/>
                          <a:sym typeface="Jua"/>
                        </a:rPr>
                        <a:t>~ 8/9 (월)</a:t>
                      </a:r>
                      <a:endParaRPr sz="1300" dirty="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300">
                          <a:solidFill>
                            <a:schemeClr val="dk1"/>
                          </a:solidFill>
                          <a:latin typeface="배달의민족 주아" panose="02020603020101020101" pitchFamily="18" charset="-127"/>
                          <a:ea typeface="배달의민족 주아" panose="02020603020101020101" pitchFamily="18" charset="-127"/>
                          <a:cs typeface="Jua"/>
                          <a:sym typeface="Jua"/>
                        </a:rPr>
                        <a:t>프로젝트 기획 및 주제 선정</a:t>
                      </a:r>
                      <a:endParaRPr sz="1300">
                        <a:solidFill>
                          <a:schemeClr val="dk1"/>
                        </a:solidFill>
                        <a:latin typeface="배달의민족 주아" panose="02020603020101020101" pitchFamily="18" charset="-127"/>
                        <a:ea typeface="배달의민족 주아" panose="02020603020101020101" pitchFamily="18" charset="-127"/>
                        <a:cs typeface="Jua"/>
                        <a:sym typeface="Jua"/>
                      </a:endParaRPr>
                    </a:p>
                    <a:p>
                      <a:pPr marL="0" lvl="0" indent="0" algn="ctr" rtl="0">
                        <a:spcBef>
                          <a:spcPts val="0"/>
                        </a:spcBef>
                        <a:spcAft>
                          <a:spcPts val="0"/>
                        </a:spcAft>
                        <a:buNone/>
                      </a:pPr>
                      <a:r>
                        <a:rPr lang="en" sz="1300">
                          <a:solidFill>
                            <a:schemeClr val="dk1"/>
                          </a:solidFill>
                          <a:latin typeface="배달의민족 주아" panose="02020603020101020101" pitchFamily="18" charset="-127"/>
                          <a:ea typeface="배달의민족 주아" panose="02020603020101020101" pitchFamily="18" charset="-127"/>
                          <a:cs typeface="Jua"/>
                          <a:sym typeface="Jua"/>
                        </a:rPr>
                        <a:t>기획안 초고 작성</a:t>
                      </a:r>
                      <a:endParaRPr sz="13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79100">
                <a:tc vMerge="1">
                  <a:txBody>
                    <a:bodyPr/>
                    <a:lstStyle/>
                    <a:p>
                      <a:endParaRPr lang="ko-KR"/>
                    </a:p>
                  </a:txBody>
                  <a:tcPr/>
                </a:tc>
                <a:tc>
                  <a:txBody>
                    <a:bodyPr/>
                    <a:lstStyle/>
                    <a:p>
                      <a:pPr marL="0" lvl="0" indent="0" algn="ctr" rtl="0">
                        <a:spcBef>
                          <a:spcPts val="0"/>
                        </a:spcBef>
                        <a:spcAft>
                          <a:spcPts val="0"/>
                        </a:spcAft>
                        <a:buNone/>
                      </a:pPr>
                      <a:r>
                        <a:rPr lang="en" sz="1300" dirty="0">
                          <a:solidFill>
                            <a:schemeClr val="dk1"/>
                          </a:solidFill>
                          <a:latin typeface="배달의민족 주아" panose="02020603020101020101" pitchFamily="18" charset="-127"/>
                          <a:ea typeface="배달의민족 주아" panose="02020603020101020101" pitchFamily="18" charset="-127"/>
                          <a:cs typeface="Jua"/>
                          <a:sym typeface="Jua"/>
                        </a:rPr>
                        <a:t>8/10 (화)</a:t>
                      </a:r>
                      <a:endParaRPr sz="1300" dirty="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300">
                          <a:solidFill>
                            <a:schemeClr val="dk1"/>
                          </a:solidFill>
                          <a:latin typeface="배달의민족 주아" panose="02020603020101020101" pitchFamily="18" charset="-127"/>
                          <a:ea typeface="배달의민족 주아" panose="02020603020101020101" pitchFamily="18" charset="-127"/>
                          <a:cs typeface="Jua"/>
                          <a:sym typeface="Jua"/>
                        </a:rPr>
                        <a:t>프로젝트 주제 </a:t>
                      </a:r>
                      <a:endParaRPr sz="1300">
                        <a:solidFill>
                          <a:schemeClr val="dk1"/>
                        </a:solidFill>
                        <a:latin typeface="배달의민족 주아" panose="02020603020101020101" pitchFamily="18" charset="-127"/>
                        <a:ea typeface="배달의민족 주아" panose="02020603020101020101" pitchFamily="18" charset="-127"/>
                        <a:cs typeface="Jua"/>
                        <a:sym typeface="Jua"/>
                      </a:endParaRPr>
                    </a:p>
                    <a:p>
                      <a:pPr marL="0" lvl="0" indent="0" algn="ctr" rtl="0">
                        <a:spcBef>
                          <a:spcPts val="0"/>
                        </a:spcBef>
                        <a:spcAft>
                          <a:spcPts val="0"/>
                        </a:spcAft>
                        <a:buNone/>
                      </a:pPr>
                      <a:r>
                        <a:rPr lang="en" sz="1300">
                          <a:solidFill>
                            <a:schemeClr val="dk1"/>
                          </a:solidFill>
                          <a:latin typeface="배달의민족 주아" panose="02020603020101020101" pitchFamily="18" charset="-127"/>
                          <a:ea typeface="배달의민족 주아" panose="02020603020101020101" pitchFamily="18" charset="-127"/>
                          <a:cs typeface="Jua"/>
                          <a:sym typeface="Jua"/>
                        </a:rPr>
                        <a:t>&amp; 아이디어 발표</a:t>
                      </a:r>
                      <a:endParaRPr sz="13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79100">
                <a:tc vMerge="1">
                  <a:txBody>
                    <a:bodyPr/>
                    <a:lstStyle/>
                    <a:p>
                      <a:endParaRPr lang="ko-KR"/>
                    </a:p>
                  </a:txBody>
                  <a:tcPr/>
                </a:tc>
                <a:tc>
                  <a:txBody>
                    <a:bodyPr/>
                    <a:lstStyle/>
                    <a:p>
                      <a:pPr marL="0" lvl="0" indent="0" algn="ctr" rtl="0">
                        <a:spcBef>
                          <a:spcPts val="0"/>
                        </a:spcBef>
                        <a:spcAft>
                          <a:spcPts val="0"/>
                        </a:spcAft>
                        <a:buNone/>
                      </a:pPr>
                      <a:r>
                        <a:rPr lang="en" sz="1300" dirty="0">
                          <a:solidFill>
                            <a:schemeClr val="dk1"/>
                          </a:solidFill>
                          <a:latin typeface="배달의민족 주아" panose="02020603020101020101" pitchFamily="18" charset="-127"/>
                          <a:ea typeface="배달의민족 주아" panose="02020603020101020101" pitchFamily="18" charset="-127"/>
                          <a:cs typeface="Jua"/>
                          <a:sym typeface="Jua"/>
                        </a:rPr>
                        <a:t>8/11 (수) </a:t>
                      </a:r>
                      <a:endParaRPr sz="1300" dirty="0">
                        <a:solidFill>
                          <a:schemeClr val="dk1"/>
                        </a:solidFill>
                        <a:latin typeface="배달의민족 주아" panose="02020603020101020101" pitchFamily="18" charset="-127"/>
                        <a:ea typeface="배달의민족 주아" panose="02020603020101020101" pitchFamily="18" charset="-127"/>
                        <a:cs typeface="Jua"/>
                        <a:sym typeface="Jua"/>
                      </a:endParaRPr>
                    </a:p>
                    <a:p>
                      <a:pPr marL="0" lvl="0" indent="0" algn="ctr" rtl="0">
                        <a:spcBef>
                          <a:spcPts val="0"/>
                        </a:spcBef>
                        <a:spcAft>
                          <a:spcPts val="0"/>
                        </a:spcAft>
                        <a:buNone/>
                      </a:pPr>
                      <a:r>
                        <a:rPr lang="en" sz="1300" dirty="0">
                          <a:solidFill>
                            <a:schemeClr val="dk1"/>
                          </a:solidFill>
                          <a:latin typeface="배달의민족 주아" panose="02020603020101020101" pitchFamily="18" charset="-127"/>
                          <a:ea typeface="배달의민족 주아" panose="02020603020101020101" pitchFamily="18" charset="-127"/>
                          <a:cs typeface="Jua"/>
                          <a:sym typeface="Jua"/>
                        </a:rPr>
                        <a:t>~ 8/12 (목)</a:t>
                      </a:r>
                      <a:endParaRPr sz="1300" dirty="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300">
                          <a:solidFill>
                            <a:schemeClr val="dk1"/>
                          </a:solidFill>
                          <a:latin typeface="배달의민족 주아" panose="02020603020101020101" pitchFamily="18" charset="-127"/>
                          <a:ea typeface="배달의민족 주아" panose="02020603020101020101" pitchFamily="18" charset="-127"/>
                          <a:cs typeface="Jua"/>
                          <a:sym typeface="Jua"/>
                        </a:rPr>
                        <a:t>주제변경</a:t>
                      </a:r>
                      <a:endParaRPr sz="1300">
                        <a:solidFill>
                          <a:schemeClr val="dk1"/>
                        </a:solidFill>
                        <a:latin typeface="배달의민족 주아" panose="02020603020101020101" pitchFamily="18" charset="-127"/>
                        <a:ea typeface="배달의민족 주아" panose="02020603020101020101" pitchFamily="18" charset="-127"/>
                        <a:cs typeface="Jua"/>
                        <a:sym typeface="Jua"/>
                      </a:endParaRPr>
                    </a:p>
                    <a:p>
                      <a:pPr marL="0" lvl="0" indent="0" algn="ctr" rtl="0">
                        <a:spcBef>
                          <a:spcPts val="0"/>
                        </a:spcBef>
                        <a:spcAft>
                          <a:spcPts val="0"/>
                        </a:spcAft>
                        <a:buNone/>
                      </a:pPr>
                      <a:r>
                        <a:rPr lang="en" sz="1300">
                          <a:solidFill>
                            <a:schemeClr val="dk1"/>
                          </a:solidFill>
                          <a:latin typeface="배달의민족 주아" panose="02020603020101020101" pitchFamily="18" charset="-127"/>
                          <a:ea typeface="배달의민족 주아" panose="02020603020101020101" pitchFamily="18" charset="-127"/>
                          <a:cs typeface="Jua"/>
                          <a:sym typeface="Jua"/>
                        </a:rPr>
                        <a:t>기획안 작성 완료</a:t>
                      </a:r>
                      <a:endParaRPr sz="13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79100">
                <a:tc>
                  <a:txBody>
                    <a:bodyPr/>
                    <a:lstStyle/>
                    <a:p>
                      <a:pPr marL="0" lvl="0" indent="0" algn="ctr" rtl="0">
                        <a:spcBef>
                          <a:spcPts val="0"/>
                        </a:spcBef>
                        <a:spcAft>
                          <a:spcPts val="0"/>
                        </a:spcAft>
                        <a:buNone/>
                      </a:pPr>
                      <a:r>
                        <a:rPr lang="en" sz="1300">
                          <a:solidFill>
                            <a:schemeClr val="dk1"/>
                          </a:solidFill>
                          <a:latin typeface="배달의민족 주아" panose="02020603020101020101" pitchFamily="18" charset="-127"/>
                          <a:ea typeface="배달의민족 주아" panose="02020603020101020101" pitchFamily="18" charset="-127"/>
                          <a:cs typeface="Jua"/>
                          <a:sym typeface="Jua"/>
                        </a:rPr>
                        <a:t>분석</a:t>
                      </a:r>
                      <a:endParaRPr sz="13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300">
                          <a:solidFill>
                            <a:schemeClr val="dk1"/>
                          </a:solidFill>
                          <a:latin typeface="배달의민족 주아" panose="02020603020101020101" pitchFamily="18" charset="-127"/>
                          <a:ea typeface="배달의민족 주아" panose="02020603020101020101" pitchFamily="18" charset="-127"/>
                          <a:cs typeface="Jua"/>
                          <a:sym typeface="Jua"/>
                        </a:rPr>
                        <a:t>8/12 (목) </a:t>
                      </a:r>
                      <a:endParaRPr sz="1300">
                        <a:solidFill>
                          <a:schemeClr val="dk1"/>
                        </a:solidFill>
                        <a:latin typeface="배달의민족 주아" panose="02020603020101020101" pitchFamily="18" charset="-127"/>
                        <a:ea typeface="배달의민족 주아" panose="02020603020101020101" pitchFamily="18" charset="-127"/>
                        <a:cs typeface="Jua"/>
                        <a:sym typeface="Jua"/>
                      </a:endParaRPr>
                    </a:p>
                    <a:p>
                      <a:pPr marL="0" lvl="0" indent="0" algn="ctr" rtl="0">
                        <a:spcBef>
                          <a:spcPts val="0"/>
                        </a:spcBef>
                        <a:spcAft>
                          <a:spcPts val="0"/>
                        </a:spcAft>
                        <a:buNone/>
                      </a:pPr>
                      <a:r>
                        <a:rPr lang="en" sz="1300">
                          <a:solidFill>
                            <a:schemeClr val="dk1"/>
                          </a:solidFill>
                          <a:latin typeface="배달의민족 주아" panose="02020603020101020101" pitchFamily="18" charset="-127"/>
                          <a:ea typeface="배달의민족 주아" panose="02020603020101020101" pitchFamily="18" charset="-127"/>
                          <a:cs typeface="Jua"/>
                          <a:sym typeface="Jua"/>
                        </a:rPr>
                        <a:t>~ 8/19 (목)</a:t>
                      </a:r>
                      <a:endParaRPr sz="13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300" dirty="0">
                          <a:solidFill>
                            <a:schemeClr val="dk1"/>
                          </a:solidFill>
                          <a:latin typeface="배달의민족 주아" panose="02020603020101020101" pitchFamily="18" charset="-127"/>
                          <a:ea typeface="배달의민족 주아" panose="02020603020101020101" pitchFamily="18" charset="-127"/>
                          <a:cs typeface="Jua"/>
                          <a:sym typeface="Jua"/>
                        </a:rPr>
                        <a:t>데이터 전처리</a:t>
                      </a:r>
                      <a:endParaRPr sz="1300" dirty="0">
                        <a:solidFill>
                          <a:schemeClr val="dk1"/>
                        </a:solidFill>
                        <a:latin typeface="배달의민족 주아" panose="02020603020101020101" pitchFamily="18" charset="-127"/>
                        <a:ea typeface="배달의민족 주아" panose="02020603020101020101" pitchFamily="18" charset="-127"/>
                        <a:cs typeface="Jua"/>
                        <a:sym typeface="Jua"/>
                      </a:endParaRPr>
                    </a:p>
                    <a:p>
                      <a:pPr marL="0" lvl="0" indent="0" algn="ctr" rtl="0">
                        <a:spcBef>
                          <a:spcPts val="0"/>
                        </a:spcBef>
                        <a:spcAft>
                          <a:spcPts val="0"/>
                        </a:spcAft>
                        <a:buNone/>
                      </a:pPr>
                      <a:r>
                        <a:rPr lang="en" sz="1300" dirty="0">
                          <a:solidFill>
                            <a:schemeClr val="dk1"/>
                          </a:solidFill>
                          <a:latin typeface="배달의민족 주아" panose="02020603020101020101" pitchFamily="18" charset="-127"/>
                          <a:ea typeface="배달의민족 주아" panose="02020603020101020101" pitchFamily="18" charset="-127"/>
                          <a:cs typeface="Jua"/>
                          <a:sym typeface="Jua"/>
                        </a:rPr>
                        <a:t>분석 및 시각화(그래프, 지도)</a:t>
                      </a:r>
                      <a:endParaRPr sz="1300" dirty="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579100">
                <a:tc>
                  <a:txBody>
                    <a:bodyPr/>
                    <a:lstStyle/>
                    <a:p>
                      <a:pPr marL="0" lvl="0" indent="0" algn="ctr" rtl="0">
                        <a:spcBef>
                          <a:spcPts val="0"/>
                        </a:spcBef>
                        <a:spcAft>
                          <a:spcPts val="0"/>
                        </a:spcAft>
                        <a:buNone/>
                      </a:pPr>
                      <a:r>
                        <a:rPr lang="en" sz="1300">
                          <a:solidFill>
                            <a:schemeClr val="dk1"/>
                          </a:solidFill>
                          <a:latin typeface="배달의민족 주아" panose="02020603020101020101" pitchFamily="18" charset="-127"/>
                          <a:ea typeface="배달의민족 주아" panose="02020603020101020101" pitchFamily="18" charset="-127"/>
                          <a:cs typeface="Jua"/>
                          <a:sym typeface="Jua"/>
                        </a:rPr>
                        <a:t>수정 / 보완</a:t>
                      </a:r>
                      <a:endParaRPr sz="13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300">
                          <a:solidFill>
                            <a:schemeClr val="dk1"/>
                          </a:solidFill>
                          <a:latin typeface="배달의민족 주아" panose="02020603020101020101" pitchFamily="18" charset="-127"/>
                          <a:ea typeface="배달의민족 주아" panose="02020603020101020101" pitchFamily="18" charset="-127"/>
                          <a:cs typeface="Jua"/>
                          <a:sym typeface="Jua"/>
                        </a:rPr>
                        <a:t>8/20(금) ~ 8/23(월)</a:t>
                      </a:r>
                      <a:endParaRPr sz="13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300" dirty="0">
                          <a:solidFill>
                            <a:schemeClr val="dk1"/>
                          </a:solidFill>
                          <a:latin typeface="배달의민족 주아" panose="02020603020101020101" pitchFamily="18" charset="-127"/>
                          <a:ea typeface="배달의민족 주아" panose="02020603020101020101" pitchFamily="18" charset="-127"/>
                          <a:cs typeface="Jua"/>
                          <a:sym typeface="Jua"/>
                        </a:rPr>
                        <a:t>조원 간 결과물 상호 피드백 </a:t>
                      </a:r>
                      <a:endParaRPr sz="1300" dirty="0">
                        <a:solidFill>
                          <a:schemeClr val="dk1"/>
                        </a:solidFill>
                        <a:latin typeface="배달의민족 주아" panose="02020603020101020101" pitchFamily="18" charset="-127"/>
                        <a:ea typeface="배달의민족 주아" panose="02020603020101020101" pitchFamily="18" charset="-127"/>
                        <a:cs typeface="Jua"/>
                        <a:sym typeface="Jua"/>
                      </a:endParaRPr>
                    </a:p>
                    <a:p>
                      <a:pPr marL="0" lvl="0" indent="0" algn="ctr" rtl="0">
                        <a:spcBef>
                          <a:spcPts val="0"/>
                        </a:spcBef>
                        <a:spcAft>
                          <a:spcPts val="0"/>
                        </a:spcAft>
                        <a:buNone/>
                      </a:pPr>
                      <a:r>
                        <a:rPr lang="en" sz="1300" dirty="0">
                          <a:solidFill>
                            <a:schemeClr val="dk1"/>
                          </a:solidFill>
                          <a:latin typeface="배달의민족 주아" panose="02020603020101020101" pitchFamily="18" charset="-127"/>
                          <a:ea typeface="배달의민족 주아" panose="02020603020101020101" pitchFamily="18" charset="-127"/>
                          <a:cs typeface="Jua"/>
                          <a:sym typeface="Jua"/>
                        </a:rPr>
                        <a:t>포트폴리오 제작, 발표 준비</a:t>
                      </a:r>
                      <a:endParaRPr sz="1300" dirty="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470375">
                <a:tc>
                  <a:txBody>
                    <a:bodyPr/>
                    <a:lstStyle/>
                    <a:p>
                      <a:pPr marL="0" lvl="0" indent="0" algn="ctr" rtl="0">
                        <a:spcBef>
                          <a:spcPts val="0"/>
                        </a:spcBef>
                        <a:spcAft>
                          <a:spcPts val="0"/>
                        </a:spcAft>
                        <a:buNone/>
                      </a:pPr>
                      <a:r>
                        <a:rPr lang="en" sz="1300">
                          <a:solidFill>
                            <a:schemeClr val="dk1"/>
                          </a:solidFill>
                          <a:latin typeface="배달의민족 주아" panose="02020603020101020101" pitchFamily="18" charset="-127"/>
                          <a:ea typeface="배달의민족 주아" panose="02020603020101020101" pitchFamily="18" charset="-127"/>
                          <a:cs typeface="Jua"/>
                          <a:sym typeface="Jua"/>
                        </a:rPr>
                        <a:t>프로젝트 발표</a:t>
                      </a:r>
                      <a:endParaRPr sz="13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300">
                          <a:solidFill>
                            <a:schemeClr val="dk1"/>
                          </a:solidFill>
                          <a:latin typeface="배달의민족 주아" panose="02020603020101020101" pitchFamily="18" charset="-127"/>
                          <a:ea typeface="배달의민족 주아" panose="02020603020101020101" pitchFamily="18" charset="-127"/>
                          <a:cs typeface="Jua"/>
                          <a:sym typeface="Jua"/>
                        </a:rPr>
                        <a:t>8/24 (화) </a:t>
                      </a:r>
                      <a:endParaRPr sz="130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300" dirty="0">
                          <a:solidFill>
                            <a:schemeClr val="dk1"/>
                          </a:solidFill>
                          <a:latin typeface="배달의민족 주아" panose="02020603020101020101" pitchFamily="18" charset="-127"/>
                          <a:ea typeface="배달의민족 주아" panose="02020603020101020101" pitchFamily="18" charset="-127"/>
                          <a:cs typeface="Jua"/>
                          <a:sym typeface="Jua"/>
                        </a:rPr>
                        <a:t>프로젝트 발표</a:t>
                      </a:r>
                      <a:endParaRPr sz="1300" dirty="0">
                        <a:solidFill>
                          <a:schemeClr val="dk1"/>
                        </a:solidFill>
                        <a:latin typeface="배달의민족 주아" panose="02020603020101020101" pitchFamily="18" charset="-127"/>
                        <a:ea typeface="배달의민족 주아" panose="02020603020101020101" pitchFamily="18" charset="-127"/>
                        <a:cs typeface="Jua"/>
                        <a:sym typeface="Jua"/>
                      </a:endParaRPr>
                    </a:p>
                  </a:txBody>
                  <a:tcPr marL="182875" marR="18287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51"/>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accent4"/>
                </a:solidFill>
                <a:latin typeface="Jua"/>
                <a:ea typeface="Jua"/>
                <a:cs typeface="Jua"/>
                <a:sym typeface="Jua"/>
              </a:rPr>
              <a:t>03-1</a:t>
            </a:r>
            <a:r>
              <a:rPr lang="en" sz="3200" dirty="0">
                <a:latin typeface="Jua"/>
                <a:ea typeface="Jua"/>
                <a:cs typeface="Jua"/>
                <a:sym typeface="Jua"/>
              </a:rPr>
              <a:t> </a:t>
            </a:r>
            <a:r>
              <a:rPr lang="en" sz="3200" dirty="0">
                <a:latin typeface="배달의민족 주아" panose="02020603020101020101" pitchFamily="18" charset="-127"/>
                <a:ea typeface="배달의민족 주아" panose="02020603020101020101" pitchFamily="18" charset="-127"/>
                <a:cs typeface="Jua"/>
                <a:sym typeface="Jua"/>
              </a:rPr>
              <a:t>프로젝트 수행 도구</a:t>
            </a:r>
            <a:endParaRPr sz="3200" dirty="0">
              <a:latin typeface="배달의민족 주아" panose="02020603020101020101" pitchFamily="18" charset="-127"/>
              <a:ea typeface="배달의민족 주아" panose="02020603020101020101" pitchFamily="18" charset="-127"/>
              <a:cs typeface="Jua"/>
              <a:sym typeface="Jua"/>
            </a:endParaRPr>
          </a:p>
        </p:txBody>
      </p:sp>
      <p:sp>
        <p:nvSpPr>
          <p:cNvPr id="1405" name="Google Shape;1405;p51"/>
          <p:cNvSpPr txBox="1">
            <a:spLocks noGrp="1"/>
          </p:cNvSpPr>
          <p:nvPr>
            <p:ph type="title" idx="4294967295"/>
          </p:nvPr>
        </p:nvSpPr>
        <p:spPr>
          <a:xfrm>
            <a:off x="1274700" y="2624225"/>
            <a:ext cx="1260900" cy="18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배달의민족 주아" panose="02020603020101020101" pitchFamily="18" charset="-127"/>
                <a:ea typeface="배달의민족 주아" panose="02020603020101020101" pitchFamily="18" charset="-127"/>
                <a:cs typeface="Jua"/>
                <a:sym typeface="Jua"/>
              </a:rPr>
              <a:t>수집기술</a:t>
            </a:r>
            <a:endParaRPr sz="2200">
              <a:latin typeface="배달의민족 주아" panose="02020603020101020101" pitchFamily="18" charset="-127"/>
              <a:ea typeface="배달의민족 주아" panose="02020603020101020101" pitchFamily="18" charset="-127"/>
              <a:cs typeface="Jua"/>
              <a:sym typeface="Jua"/>
            </a:endParaRPr>
          </a:p>
          <a:p>
            <a:pPr marL="0" lvl="0" indent="0" algn="ctr" rtl="0">
              <a:spcBef>
                <a:spcPts val="0"/>
              </a:spcBef>
              <a:spcAft>
                <a:spcPts val="0"/>
              </a:spcAft>
              <a:buNone/>
            </a:pPr>
            <a:r>
              <a:rPr lang="en" sz="2200">
                <a:latin typeface="배달의민족 주아" panose="02020603020101020101" pitchFamily="18" charset="-127"/>
                <a:ea typeface="배달의민족 주아" panose="02020603020101020101" pitchFamily="18" charset="-127"/>
                <a:cs typeface="Jua"/>
                <a:sym typeface="Jua"/>
              </a:rPr>
              <a:t>패키지</a:t>
            </a:r>
            <a:endParaRPr sz="2200">
              <a:latin typeface="배달의민족 주아" panose="02020603020101020101" pitchFamily="18" charset="-127"/>
              <a:ea typeface="배달의민족 주아" panose="02020603020101020101" pitchFamily="18" charset="-127"/>
              <a:cs typeface="Jua"/>
              <a:sym typeface="Jua"/>
            </a:endParaRPr>
          </a:p>
          <a:p>
            <a:pPr marL="0" lvl="0" indent="0" algn="ctr" rtl="0">
              <a:lnSpc>
                <a:spcPct val="80000"/>
              </a:lnSpc>
              <a:spcBef>
                <a:spcPts val="0"/>
              </a:spcBef>
              <a:spcAft>
                <a:spcPts val="0"/>
              </a:spcAft>
              <a:buNone/>
            </a:pPr>
            <a:endParaRPr sz="2200">
              <a:latin typeface="배달의민족 주아" panose="02020603020101020101" pitchFamily="18" charset="-127"/>
              <a:ea typeface="배달의민족 주아" panose="02020603020101020101" pitchFamily="18" charset="-127"/>
              <a:cs typeface="Jua"/>
              <a:sym typeface="Jua"/>
            </a:endParaRPr>
          </a:p>
          <a:p>
            <a:pPr marL="0" lvl="0" indent="0" algn="l" rtl="0">
              <a:lnSpc>
                <a:spcPct val="50000"/>
              </a:lnSpc>
              <a:spcBef>
                <a:spcPts val="0"/>
              </a:spcBef>
              <a:spcAft>
                <a:spcPts val="0"/>
              </a:spcAft>
              <a:buClr>
                <a:schemeClr val="dk1"/>
              </a:buClr>
              <a:buSzPts val="1100"/>
              <a:buFont typeface="Arial"/>
              <a:buNone/>
            </a:pPr>
            <a:r>
              <a:rPr lang="en" sz="1600" b="0">
                <a:latin typeface="배달의민족 주아" panose="02020603020101020101" pitchFamily="18" charset="-127"/>
                <a:ea typeface="배달의민족 주아" panose="02020603020101020101" pitchFamily="18" charset="-127"/>
                <a:cs typeface="Arial"/>
                <a:sym typeface="Arial"/>
              </a:rPr>
              <a:t> </a:t>
            </a:r>
            <a:r>
              <a:rPr lang="en" sz="1600" b="0">
                <a:latin typeface="배달의민족 주아" panose="02020603020101020101" pitchFamily="18" charset="-127"/>
                <a:ea typeface="배달의민족 주아" panose="02020603020101020101" pitchFamily="18" charset="-127"/>
                <a:cs typeface="Jua"/>
                <a:sym typeface="Jua"/>
              </a:rPr>
              <a:t>- pandas </a:t>
            </a:r>
            <a:endParaRPr sz="1600" b="0">
              <a:latin typeface="배달의민족 주아" panose="02020603020101020101" pitchFamily="18" charset="-127"/>
              <a:ea typeface="배달의민족 주아" panose="02020603020101020101" pitchFamily="18" charset="-127"/>
              <a:cs typeface="Jua"/>
              <a:sym typeface="Jua"/>
            </a:endParaRPr>
          </a:p>
          <a:p>
            <a:pPr marL="0" lvl="0" indent="0" algn="l" rtl="0">
              <a:lnSpc>
                <a:spcPct val="50000"/>
              </a:lnSpc>
              <a:spcBef>
                <a:spcPts val="1200"/>
              </a:spcBef>
              <a:spcAft>
                <a:spcPts val="0"/>
              </a:spcAft>
              <a:buClr>
                <a:schemeClr val="dk1"/>
              </a:buClr>
              <a:buSzPts val="1100"/>
              <a:buFont typeface="Arial"/>
              <a:buNone/>
            </a:pPr>
            <a:r>
              <a:rPr lang="en" sz="1600" b="0">
                <a:latin typeface="배달의민족 주아" panose="02020603020101020101" pitchFamily="18" charset="-127"/>
                <a:ea typeface="배달의민족 주아" panose="02020603020101020101" pitchFamily="18" charset="-127"/>
                <a:cs typeface="Jua"/>
                <a:sym typeface="Jua"/>
              </a:rPr>
              <a:t> - numpy</a:t>
            </a:r>
            <a:endParaRPr sz="1600" b="0">
              <a:latin typeface="배달의민족 주아" panose="02020603020101020101" pitchFamily="18" charset="-127"/>
              <a:ea typeface="배달의민족 주아" panose="02020603020101020101" pitchFamily="18" charset="-127"/>
              <a:cs typeface="Jua"/>
              <a:sym typeface="Jua"/>
            </a:endParaRPr>
          </a:p>
          <a:p>
            <a:pPr marL="0" lvl="0" indent="0" algn="l" rtl="0">
              <a:lnSpc>
                <a:spcPct val="50000"/>
              </a:lnSpc>
              <a:spcBef>
                <a:spcPts val="1200"/>
              </a:spcBef>
              <a:spcAft>
                <a:spcPts val="1200"/>
              </a:spcAft>
              <a:buClr>
                <a:schemeClr val="dk1"/>
              </a:buClr>
              <a:buSzPts val="1100"/>
              <a:buFont typeface="Arial"/>
              <a:buNone/>
            </a:pPr>
            <a:r>
              <a:rPr lang="en" sz="1600" b="0">
                <a:latin typeface="배달의민족 주아" panose="02020603020101020101" pitchFamily="18" charset="-127"/>
                <a:ea typeface="배달의민족 주아" panose="02020603020101020101" pitchFamily="18" charset="-127"/>
                <a:cs typeface="Jua"/>
                <a:sym typeface="Jua"/>
              </a:rPr>
              <a:t> - json</a:t>
            </a:r>
            <a:endParaRPr sz="1600" b="0">
              <a:latin typeface="배달의민족 주아" panose="02020603020101020101" pitchFamily="18" charset="-127"/>
              <a:ea typeface="배달의민족 주아" panose="02020603020101020101" pitchFamily="18" charset="-127"/>
              <a:cs typeface="Jua"/>
              <a:sym typeface="Jua"/>
            </a:endParaRPr>
          </a:p>
        </p:txBody>
      </p:sp>
      <p:sp>
        <p:nvSpPr>
          <p:cNvPr id="1406" name="Google Shape;1406;p51"/>
          <p:cNvSpPr/>
          <p:nvPr/>
        </p:nvSpPr>
        <p:spPr>
          <a:xfrm>
            <a:off x="1443900" y="1521694"/>
            <a:ext cx="969900" cy="96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407" name="Google Shape;1407;p51"/>
          <p:cNvGrpSpPr/>
          <p:nvPr/>
        </p:nvGrpSpPr>
        <p:grpSpPr>
          <a:xfrm>
            <a:off x="1666009" y="1728420"/>
            <a:ext cx="525671" cy="556449"/>
            <a:chOff x="5049725" y="2635825"/>
            <a:chExt cx="481825" cy="451700"/>
          </a:xfrm>
        </p:grpSpPr>
        <p:sp>
          <p:nvSpPr>
            <p:cNvPr id="1408" name="Google Shape;1408;p5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0737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35D74"/>
                </a:solidFill>
              </a:endParaRPr>
            </a:p>
          </p:txBody>
        </p:sp>
        <p:sp>
          <p:nvSpPr>
            <p:cNvPr id="1409" name="Google Shape;1409;p5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0737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35D74"/>
                </a:solidFill>
              </a:endParaRPr>
            </a:p>
          </p:txBody>
        </p:sp>
        <p:sp>
          <p:nvSpPr>
            <p:cNvPr id="1410" name="Google Shape;1410;p5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0737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35D74"/>
                </a:solidFill>
              </a:endParaRPr>
            </a:p>
          </p:txBody>
        </p:sp>
      </p:grpSp>
      <p:sp>
        <p:nvSpPr>
          <p:cNvPr id="1411" name="Google Shape;1411;p51"/>
          <p:cNvSpPr txBox="1">
            <a:spLocks noGrp="1"/>
          </p:cNvSpPr>
          <p:nvPr>
            <p:ph type="title" idx="4294967295"/>
          </p:nvPr>
        </p:nvSpPr>
        <p:spPr>
          <a:xfrm>
            <a:off x="3708325" y="2624225"/>
            <a:ext cx="1496700" cy="18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latin typeface="배달의민족 주아" panose="02020603020101020101" pitchFamily="18" charset="-127"/>
                <a:ea typeface="배달의민족 주아" panose="02020603020101020101" pitchFamily="18" charset="-127"/>
                <a:cs typeface="Jua"/>
                <a:sym typeface="Jua"/>
              </a:rPr>
              <a:t> 분석기술</a:t>
            </a:r>
            <a:endParaRPr sz="220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None/>
            </a:pPr>
            <a:r>
              <a:rPr lang="en" sz="2200">
                <a:latin typeface="배달의민족 주아" panose="02020603020101020101" pitchFamily="18" charset="-127"/>
                <a:ea typeface="배달의민족 주아" panose="02020603020101020101" pitchFamily="18" charset="-127"/>
                <a:cs typeface="Jua"/>
                <a:sym typeface="Jua"/>
              </a:rPr>
              <a:t>  패키지</a:t>
            </a:r>
            <a:endParaRPr sz="2200">
              <a:latin typeface="배달의민족 주아" panose="02020603020101020101" pitchFamily="18" charset="-127"/>
              <a:ea typeface="배달의민족 주아" panose="02020603020101020101" pitchFamily="18" charset="-127"/>
              <a:cs typeface="Jua"/>
              <a:sym typeface="Jua"/>
            </a:endParaRPr>
          </a:p>
          <a:p>
            <a:pPr marL="0" lvl="0" indent="0" algn="l" rtl="0">
              <a:lnSpc>
                <a:spcPct val="100000"/>
              </a:lnSpc>
              <a:spcBef>
                <a:spcPts val="0"/>
              </a:spcBef>
              <a:spcAft>
                <a:spcPts val="0"/>
              </a:spcAft>
              <a:buNone/>
            </a:pPr>
            <a:endParaRPr sz="1600" b="0">
              <a:latin typeface="배달의민족 주아" panose="02020603020101020101" pitchFamily="18" charset="-127"/>
              <a:ea typeface="배달의민족 주아" panose="02020603020101020101" pitchFamily="18" charset="-127"/>
              <a:cs typeface="Jua"/>
              <a:sym typeface="Jua"/>
            </a:endParaRPr>
          </a:p>
          <a:p>
            <a:pPr marL="0" lvl="0" indent="0" algn="l" rtl="0">
              <a:spcBef>
                <a:spcPts val="0"/>
              </a:spcBef>
              <a:spcAft>
                <a:spcPts val="0"/>
              </a:spcAft>
              <a:buClr>
                <a:schemeClr val="dk1"/>
              </a:buClr>
              <a:buSzPts val="1100"/>
              <a:buFont typeface="Arial"/>
              <a:buNone/>
            </a:pPr>
            <a:r>
              <a:rPr lang="en" sz="1600" b="0">
                <a:latin typeface="배달의민족 주아" panose="02020603020101020101" pitchFamily="18" charset="-127"/>
                <a:ea typeface="배달의민족 주아" panose="02020603020101020101" pitchFamily="18" charset="-127"/>
                <a:cs typeface="Jua"/>
                <a:sym typeface="Jua"/>
              </a:rPr>
              <a:t> - numpy</a:t>
            </a:r>
            <a:endParaRPr sz="1600" b="0">
              <a:latin typeface="배달의민족 주아" panose="02020603020101020101" pitchFamily="18" charset="-127"/>
              <a:ea typeface="배달의민족 주아" panose="02020603020101020101" pitchFamily="18" charset="-127"/>
              <a:cs typeface="Jua"/>
              <a:sym typeface="Jua"/>
            </a:endParaRPr>
          </a:p>
          <a:p>
            <a:pPr marL="0" lvl="0" indent="0" algn="l" rtl="0">
              <a:lnSpc>
                <a:spcPct val="100000"/>
              </a:lnSpc>
              <a:spcBef>
                <a:spcPts val="0"/>
              </a:spcBef>
              <a:spcAft>
                <a:spcPts val="0"/>
              </a:spcAft>
              <a:buNone/>
            </a:pPr>
            <a:r>
              <a:rPr lang="en" sz="1600" b="0">
                <a:latin typeface="배달의민족 주아" panose="02020603020101020101" pitchFamily="18" charset="-127"/>
                <a:ea typeface="배달의민족 주아" panose="02020603020101020101" pitchFamily="18" charset="-127"/>
                <a:cs typeface="Jua"/>
                <a:sym typeface="Jua"/>
              </a:rPr>
              <a:t> - pandas</a:t>
            </a:r>
            <a:endParaRPr sz="1600" b="0">
              <a:latin typeface="배달의민족 주아" panose="02020603020101020101" pitchFamily="18" charset="-127"/>
              <a:ea typeface="배달의민족 주아" panose="02020603020101020101" pitchFamily="18" charset="-127"/>
              <a:cs typeface="Jua"/>
              <a:sym typeface="Jua"/>
            </a:endParaRPr>
          </a:p>
          <a:p>
            <a:pPr marL="0" lvl="0" indent="0" algn="l" rtl="0">
              <a:lnSpc>
                <a:spcPct val="100000"/>
              </a:lnSpc>
              <a:spcBef>
                <a:spcPts val="0"/>
              </a:spcBef>
              <a:spcAft>
                <a:spcPts val="0"/>
              </a:spcAft>
              <a:buNone/>
            </a:pPr>
            <a:r>
              <a:rPr lang="en" sz="1600" b="0">
                <a:latin typeface="배달의민족 주아" panose="02020603020101020101" pitchFamily="18" charset="-127"/>
                <a:ea typeface="배달의민족 주아" panose="02020603020101020101" pitchFamily="18" charset="-127"/>
                <a:cs typeface="Jua"/>
                <a:sym typeface="Jua"/>
              </a:rPr>
              <a:t> - brokenaxes</a:t>
            </a:r>
            <a:endParaRPr sz="1600" b="0">
              <a:latin typeface="배달의민족 주아" panose="02020603020101020101" pitchFamily="18" charset="-127"/>
              <a:ea typeface="배달의민족 주아" panose="02020603020101020101" pitchFamily="18" charset="-127"/>
              <a:cs typeface="Jua"/>
              <a:sym typeface="Jua"/>
            </a:endParaRPr>
          </a:p>
          <a:p>
            <a:pPr marL="0" lvl="0" indent="0" algn="ctr" rtl="0">
              <a:lnSpc>
                <a:spcPct val="80000"/>
              </a:lnSpc>
              <a:spcBef>
                <a:spcPts val="0"/>
              </a:spcBef>
              <a:spcAft>
                <a:spcPts val="0"/>
              </a:spcAft>
              <a:buNone/>
            </a:pPr>
            <a:endParaRPr sz="2200">
              <a:latin typeface="배달의민족 주아" panose="02020603020101020101" pitchFamily="18" charset="-127"/>
              <a:ea typeface="배달의민족 주아" panose="02020603020101020101" pitchFamily="18" charset="-127"/>
              <a:cs typeface="Jua"/>
              <a:sym typeface="Jua"/>
            </a:endParaRPr>
          </a:p>
          <a:p>
            <a:pPr marL="0" lvl="0" indent="0" algn="ctr" rtl="0">
              <a:lnSpc>
                <a:spcPct val="50000"/>
              </a:lnSpc>
              <a:spcBef>
                <a:spcPts val="0"/>
              </a:spcBef>
              <a:spcAft>
                <a:spcPts val="1200"/>
              </a:spcAft>
              <a:buNone/>
            </a:pPr>
            <a:endParaRPr sz="2200">
              <a:latin typeface="배달의민족 주아" panose="02020603020101020101" pitchFamily="18" charset="-127"/>
              <a:ea typeface="배달의민족 주아" panose="02020603020101020101" pitchFamily="18" charset="-127"/>
              <a:cs typeface="Jua"/>
              <a:sym typeface="Jua"/>
            </a:endParaRPr>
          </a:p>
        </p:txBody>
      </p:sp>
      <p:sp>
        <p:nvSpPr>
          <p:cNvPr id="1412" name="Google Shape;1412;p51"/>
          <p:cNvSpPr/>
          <p:nvPr/>
        </p:nvSpPr>
        <p:spPr>
          <a:xfrm>
            <a:off x="3877525" y="1521694"/>
            <a:ext cx="969900" cy="96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13" name="Google Shape;1413;p51"/>
          <p:cNvSpPr txBox="1">
            <a:spLocks noGrp="1"/>
          </p:cNvSpPr>
          <p:nvPr>
            <p:ph type="title" idx="4294967295"/>
          </p:nvPr>
        </p:nvSpPr>
        <p:spPr>
          <a:xfrm>
            <a:off x="6111350" y="2624225"/>
            <a:ext cx="1496700" cy="220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배달의민족 주아" panose="02020603020101020101" pitchFamily="18" charset="-127"/>
                <a:ea typeface="배달의민족 주아" panose="02020603020101020101" pitchFamily="18" charset="-127"/>
                <a:cs typeface="Jua"/>
                <a:sym typeface="Jua"/>
              </a:rPr>
              <a:t>시각화기술</a:t>
            </a:r>
            <a:endParaRPr sz="2200">
              <a:latin typeface="배달의민족 주아" panose="02020603020101020101" pitchFamily="18" charset="-127"/>
              <a:ea typeface="배달의민족 주아" panose="02020603020101020101" pitchFamily="18" charset="-127"/>
              <a:cs typeface="Jua"/>
              <a:sym typeface="Jua"/>
            </a:endParaRPr>
          </a:p>
          <a:p>
            <a:pPr marL="0" lvl="0" indent="0" algn="ctr" rtl="0">
              <a:spcBef>
                <a:spcPts val="0"/>
              </a:spcBef>
              <a:spcAft>
                <a:spcPts val="0"/>
              </a:spcAft>
              <a:buNone/>
            </a:pPr>
            <a:r>
              <a:rPr lang="en" sz="2200">
                <a:latin typeface="배달의민족 주아" panose="02020603020101020101" pitchFamily="18" charset="-127"/>
                <a:ea typeface="배달의민족 주아" panose="02020603020101020101" pitchFamily="18" charset="-127"/>
                <a:cs typeface="Jua"/>
                <a:sym typeface="Jua"/>
              </a:rPr>
              <a:t>패키지</a:t>
            </a:r>
            <a:endParaRPr sz="2200">
              <a:latin typeface="배달의민족 주아" panose="02020603020101020101" pitchFamily="18" charset="-127"/>
              <a:ea typeface="배달의민족 주아" panose="02020603020101020101" pitchFamily="18" charset="-127"/>
              <a:cs typeface="Jua"/>
              <a:sym typeface="Jua"/>
            </a:endParaRPr>
          </a:p>
          <a:p>
            <a:pPr marL="0" lvl="0" indent="0" algn="ctr" rtl="0">
              <a:lnSpc>
                <a:spcPct val="80000"/>
              </a:lnSpc>
              <a:spcBef>
                <a:spcPts val="0"/>
              </a:spcBef>
              <a:spcAft>
                <a:spcPts val="0"/>
              </a:spcAft>
              <a:buNone/>
            </a:pPr>
            <a:endParaRPr sz="2200">
              <a:latin typeface="배달의민족 주아" panose="02020603020101020101" pitchFamily="18" charset="-127"/>
              <a:ea typeface="배달의민족 주아" panose="02020603020101020101" pitchFamily="18" charset="-127"/>
              <a:cs typeface="Jua"/>
              <a:sym typeface="Jua"/>
            </a:endParaRPr>
          </a:p>
          <a:p>
            <a:pPr marL="0" lvl="0" indent="0" algn="l" rtl="0">
              <a:lnSpc>
                <a:spcPct val="50000"/>
              </a:lnSpc>
              <a:spcBef>
                <a:spcPts val="0"/>
              </a:spcBef>
              <a:spcAft>
                <a:spcPts val="0"/>
              </a:spcAft>
              <a:buNone/>
            </a:pPr>
            <a:r>
              <a:rPr lang="en" sz="1600" b="0">
                <a:latin typeface="배달의민족 주아" panose="02020603020101020101" pitchFamily="18" charset="-127"/>
                <a:ea typeface="배달의민족 주아" panose="02020603020101020101" pitchFamily="18" charset="-127"/>
                <a:cs typeface="Jua"/>
                <a:sym typeface="Jua"/>
              </a:rPr>
              <a:t> - matplotlib</a:t>
            </a:r>
            <a:endParaRPr sz="1600" b="0">
              <a:latin typeface="배달의민족 주아" panose="02020603020101020101" pitchFamily="18" charset="-127"/>
              <a:ea typeface="배달의민족 주아" panose="02020603020101020101" pitchFamily="18" charset="-127"/>
              <a:cs typeface="Jua"/>
              <a:sym typeface="Jua"/>
            </a:endParaRPr>
          </a:p>
          <a:p>
            <a:pPr marL="0" lvl="0" indent="0" algn="l" rtl="0">
              <a:lnSpc>
                <a:spcPct val="50000"/>
              </a:lnSpc>
              <a:spcBef>
                <a:spcPts val="1200"/>
              </a:spcBef>
              <a:spcAft>
                <a:spcPts val="0"/>
              </a:spcAft>
              <a:buNone/>
            </a:pPr>
            <a:r>
              <a:rPr lang="en" sz="1600" b="0">
                <a:latin typeface="배달의민족 주아" panose="02020603020101020101" pitchFamily="18" charset="-127"/>
                <a:ea typeface="배달의민족 주아" panose="02020603020101020101" pitchFamily="18" charset="-127"/>
                <a:cs typeface="Jua"/>
                <a:sym typeface="Jua"/>
              </a:rPr>
              <a:t> - plotly</a:t>
            </a:r>
            <a:endParaRPr sz="1600" b="0">
              <a:latin typeface="배달의민족 주아" panose="02020603020101020101" pitchFamily="18" charset="-127"/>
              <a:ea typeface="배달의민족 주아" panose="02020603020101020101" pitchFamily="18" charset="-127"/>
              <a:cs typeface="Jua"/>
              <a:sym typeface="Jua"/>
            </a:endParaRPr>
          </a:p>
          <a:p>
            <a:pPr marL="0" lvl="0" indent="0" algn="l" rtl="0">
              <a:lnSpc>
                <a:spcPct val="50000"/>
              </a:lnSpc>
              <a:spcBef>
                <a:spcPts val="1200"/>
              </a:spcBef>
              <a:spcAft>
                <a:spcPts val="0"/>
              </a:spcAft>
              <a:buNone/>
            </a:pPr>
            <a:r>
              <a:rPr lang="en" sz="1600" b="0">
                <a:latin typeface="배달의민족 주아" panose="02020603020101020101" pitchFamily="18" charset="-127"/>
                <a:ea typeface="배달의민족 주아" panose="02020603020101020101" pitchFamily="18" charset="-127"/>
                <a:cs typeface="Jua"/>
                <a:sym typeface="Jua"/>
              </a:rPr>
              <a:t> - cufflinks</a:t>
            </a:r>
            <a:endParaRPr sz="1600" b="0">
              <a:latin typeface="배달의민족 주아" panose="02020603020101020101" pitchFamily="18" charset="-127"/>
              <a:ea typeface="배달의민족 주아" panose="02020603020101020101" pitchFamily="18" charset="-127"/>
              <a:cs typeface="Jua"/>
              <a:sym typeface="Jua"/>
            </a:endParaRPr>
          </a:p>
          <a:p>
            <a:pPr marL="0" lvl="0" indent="0" algn="l" rtl="0">
              <a:lnSpc>
                <a:spcPct val="50000"/>
              </a:lnSpc>
              <a:spcBef>
                <a:spcPts val="1200"/>
              </a:spcBef>
              <a:spcAft>
                <a:spcPts val="0"/>
              </a:spcAft>
              <a:buNone/>
            </a:pPr>
            <a:r>
              <a:rPr lang="en" sz="1600" b="0">
                <a:latin typeface="배달의민족 주아" panose="02020603020101020101" pitchFamily="18" charset="-127"/>
                <a:ea typeface="배달의민족 주아" panose="02020603020101020101" pitchFamily="18" charset="-127"/>
                <a:cs typeface="Jua"/>
                <a:sym typeface="Jua"/>
              </a:rPr>
              <a:t> - geopandas</a:t>
            </a:r>
            <a:endParaRPr sz="1600" b="0">
              <a:latin typeface="배달의민족 주아" panose="02020603020101020101" pitchFamily="18" charset="-127"/>
              <a:ea typeface="배달의민족 주아" panose="02020603020101020101" pitchFamily="18" charset="-127"/>
              <a:cs typeface="Jua"/>
              <a:sym typeface="Jua"/>
            </a:endParaRPr>
          </a:p>
          <a:p>
            <a:pPr marL="0" lvl="0" indent="0" algn="l" rtl="0">
              <a:lnSpc>
                <a:spcPct val="50000"/>
              </a:lnSpc>
              <a:spcBef>
                <a:spcPts val="1200"/>
              </a:spcBef>
              <a:spcAft>
                <a:spcPts val="0"/>
              </a:spcAft>
              <a:buNone/>
            </a:pPr>
            <a:r>
              <a:rPr lang="en" sz="1600" b="0">
                <a:latin typeface="배달의민족 주아" panose="02020603020101020101" pitchFamily="18" charset="-127"/>
                <a:ea typeface="배달의민족 주아" panose="02020603020101020101" pitchFamily="18" charset="-127"/>
                <a:cs typeface="Jua"/>
                <a:sym typeface="Jua"/>
              </a:rPr>
              <a:t> - mapboxgl</a:t>
            </a:r>
            <a:endParaRPr sz="1600" b="0">
              <a:latin typeface="배달의민족 주아" panose="02020603020101020101" pitchFamily="18" charset="-127"/>
              <a:ea typeface="배달의민족 주아" panose="02020603020101020101" pitchFamily="18" charset="-127"/>
              <a:cs typeface="Jua"/>
              <a:sym typeface="Jua"/>
            </a:endParaRPr>
          </a:p>
          <a:p>
            <a:pPr marL="0" lvl="0" indent="0" algn="l" rtl="0">
              <a:lnSpc>
                <a:spcPct val="50000"/>
              </a:lnSpc>
              <a:spcBef>
                <a:spcPts val="1200"/>
              </a:spcBef>
              <a:spcAft>
                <a:spcPts val="1200"/>
              </a:spcAft>
              <a:buNone/>
            </a:pPr>
            <a:endParaRPr sz="1600" b="0">
              <a:latin typeface="배달의민족 주아" panose="02020603020101020101" pitchFamily="18" charset="-127"/>
              <a:ea typeface="배달의민족 주아" panose="02020603020101020101" pitchFamily="18" charset="-127"/>
              <a:cs typeface="Arial"/>
              <a:sym typeface="Arial"/>
            </a:endParaRPr>
          </a:p>
        </p:txBody>
      </p:sp>
      <p:sp>
        <p:nvSpPr>
          <p:cNvPr id="1414" name="Google Shape;1414;p51"/>
          <p:cNvSpPr/>
          <p:nvPr/>
        </p:nvSpPr>
        <p:spPr>
          <a:xfrm>
            <a:off x="6356750" y="1521694"/>
            <a:ext cx="969900" cy="96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15" name="Google Shape;1415;p51"/>
          <p:cNvSpPr/>
          <p:nvPr/>
        </p:nvSpPr>
        <p:spPr>
          <a:xfrm>
            <a:off x="4101869" y="1727764"/>
            <a:ext cx="521195" cy="557772"/>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6" name="Google Shape;1416;p51"/>
          <p:cNvSpPr/>
          <p:nvPr/>
        </p:nvSpPr>
        <p:spPr>
          <a:xfrm>
            <a:off x="6581094" y="1727767"/>
            <a:ext cx="521214" cy="5577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Dealing With Sad Emotions by Slidesgo">
  <a:themeElements>
    <a:clrScheme name="Simple Light">
      <a:dk1>
        <a:srgbClr val="000000"/>
      </a:dk1>
      <a:lt1>
        <a:srgbClr val="FFFFFF"/>
      </a:lt1>
      <a:dk2>
        <a:srgbClr val="0B0B52"/>
      </a:dk2>
      <a:lt2>
        <a:srgbClr val="4D57EA"/>
      </a:lt2>
      <a:accent1>
        <a:srgbClr val="C9D8F5"/>
      </a:accent1>
      <a:accent2>
        <a:srgbClr val="7D9CEF"/>
      </a:accent2>
      <a:accent3>
        <a:srgbClr val="FF9C96"/>
      </a:accent3>
      <a:accent4>
        <a:srgbClr val="E6544C"/>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TotalTime>
  <Words>3500</Words>
  <Application>Microsoft Office PowerPoint</Application>
  <PresentationFormat>화면 슬라이드 쇼(16:9)</PresentationFormat>
  <Paragraphs>537</Paragraphs>
  <Slides>59</Slides>
  <Notes>58</Notes>
  <HiddenSlides>0</HiddenSlides>
  <MMClips>1</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59</vt:i4>
      </vt:variant>
    </vt:vector>
  </HeadingPairs>
  <TitlesOfParts>
    <vt:vector size="71" baseType="lpstr">
      <vt:lpstr>Yoon 지희</vt:lpstr>
      <vt:lpstr>Batang</vt:lpstr>
      <vt:lpstr>HY견고딕</vt:lpstr>
      <vt:lpstr>Inter</vt:lpstr>
      <vt:lpstr>Roboto Condensed Light</vt:lpstr>
      <vt:lpstr>Arial</vt:lpstr>
      <vt:lpstr>배달의민족 주아</vt:lpstr>
      <vt:lpstr>Nanum Myeongjo</vt:lpstr>
      <vt:lpstr>Alata</vt:lpstr>
      <vt:lpstr>Jua</vt:lpstr>
      <vt:lpstr>Nanum Gothic</vt:lpstr>
      <vt:lpstr>Dealing With Sad Emotions by Slidesgo</vt:lpstr>
      <vt:lpstr> 시도별 소득현황에 따른  우울정도 상관분석  및 시각화</vt:lpstr>
      <vt:lpstr>프로젝트 배경</vt:lpstr>
      <vt:lpstr>프로젝트 배경</vt:lpstr>
      <vt:lpstr>01 프로젝트 배경</vt:lpstr>
      <vt:lpstr>팀 구성 및 역할</vt:lpstr>
      <vt:lpstr>02  팀 구성 및 역할</vt:lpstr>
      <vt:lpstr>수행절차 및 방법</vt:lpstr>
      <vt:lpstr>03-1 Workflow</vt:lpstr>
      <vt:lpstr>03-1 프로젝트 수행 도구</vt:lpstr>
      <vt:lpstr>03-2 데이터 명세</vt:lpstr>
      <vt:lpstr>03-2  데이터 명세</vt:lpstr>
      <vt:lpstr>03-3  데이터 전처리 및 탐색</vt:lpstr>
      <vt:lpstr>03-3  가. 직장가입자 건강보험료   </vt:lpstr>
      <vt:lpstr>03-3  나. 정신건강검사 수검자 중 우울증 결과자   </vt:lpstr>
      <vt:lpstr>03-3  나. 정신건강검사 수검자 중 우울증 결과자   </vt:lpstr>
      <vt:lpstr>03-3  나. 정신건강검사 수검자 중 우울증 결과자   </vt:lpstr>
      <vt:lpstr>03-3  다. 우울장애 (F32-F33) 진단 수  </vt:lpstr>
      <vt:lpstr>03-3  다. 우울장애 (F32-F33) 진단 수  </vt:lpstr>
      <vt:lpstr>03-3  다. 우울장애 (F32-F33) 진단 수  </vt:lpstr>
      <vt:lpstr>03-3  다. 우울장애 (F32-F33) 진단 수  </vt:lpstr>
      <vt:lpstr>03-3  다. 우울장애 (F32-F33) 진단 수  </vt:lpstr>
      <vt:lpstr>03-3  다. 우울장애 (F32-F33) 진단 수  </vt:lpstr>
      <vt:lpstr>진단수(명) 각 도시마다 30~59세 사이의 인구 중  주요우울장애(F.32-F.33)를  진단받은 수 </vt:lpstr>
      <vt:lpstr>03-4 분석 및 시각화 내용</vt:lpstr>
      <vt:lpstr>03-4  가. 직장가입자 건강보험료 - 시각화 (그래프)  </vt:lpstr>
      <vt:lpstr>03-4   가. 직장가입자 건강보험료 - 시각화 (지도)  </vt:lpstr>
      <vt:lpstr>03-4  나. 정신건강검사 수검자 중 우울증 결과자      </vt:lpstr>
      <vt:lpstr>03-4  나. 정신건강검사 수검자 중 우울증 결과자      </vt:lpstr>
      <vt:lpstr>03-4  나. 정신건강검사 수검자 중 우울증 결과자      </vt:lpstr>
      <vt:lpstr>03-4  다. 우울장애 (F32-F33) 진단 수   </vt:lpstr>
      <vt:lpstr>우울 진단수   </vt:lpstr>
      <vt:lpstr>우울 진단수   </vt:lpstr>
      <vt:lpstr>상관관계 분석</vt:lpstr>
      <vt:lpstr>03-4  라. 평균 보험료 vs 우울증 지수 시각화 </vt:lpstr>
      <vt:lpstr> </vt:lpstr>
      <vt:lpstr>03-4  라. 병원 진단 수 vs. 우울증 결과자 상관관계  </vt:lpstr>
      <vt:lpstr>소득 vs. 우울증의 상관관계 정리</vt:lpstr>
      <vt:lpstr>내가 우울한게 돈 때문이 아니었구나…  </vt:lpstr>
      <vt:lpstr>PowerPoint 프레젠테이션</vt:lpstr>
      <vt:lpstr>03-3  마. 우울증에 영향을 주는 다른 원인 예측 후 분석             → 실업률(%)   </vt:lpstr>
      <vt:lpstr>03-4  마. 실업률 - 시각화 (그래프)  </vt:lpstr>
      <vt:lpstr>03-4   마. 실업률  - 시각화 (지도)  </vt:lpstr>
      <vt:lpstr> 마. 실업률 &amp; 우울증결과자(명) 시각화 (지도) </vt:lpstr>
      <vt:lpstr>실업자 수 vs. 우울증지수 시각화 </vt:lpstr>
      <vt:lpstr>실업자 수 vs. 우울증지수의 상관관계 </vt:lpstr>
      <vt:lpstr>소득 vs.우울증의 상관관계 정리</vt:lpstr>
      <vt:lpstr>결론 및 향후 과제</vt:lpstr>
      <vt:lpstr>결 론</vt:lpstr>
      <vt:lpstr>한계점</vt:lpstr>
      <vt:lpstr>한계점 </vt:lpstr>
      <vt:lpstr>한계점</vt:lpstr>
      <vt:lpstr>향후 과제</vt:lpstr>
      <vt:lpstr>Thanks :)</vt:lpstr>
      <vt:lpstr>Question?</vt:lpstr>
      <vt:lpstr>PowerPoint 프레젠테이션</vt:lpstr>
      <vt:lpstr>느낀점 </vt:lpstr>
      <vt:lpstr>느낀점 </vt:lpstr>
      <vt:lpstr>느낀점 </vt:lpstr>
      <vt:lpstr>느낀점</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시도별 소득현황에 따른  우울정도 상관분석  및 시각화</dc:title>
  <cp:lastModifiedBy>sb</cp:lastModifiedBy>
  <cp:revision>21</cp:revision>
  <dcterms:modified xsi:type="dcterms:W3CDTF">2021-08-23T06:16:37Z</dcterms:modified>
</cp:coreProperties>
</file>